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rawing7.xml" ContentType="application/vnd.ms-office.drawingml.diagramDrawing+xml"/>
  <Override PartName="/ppt/diagrams/layout13.xml" ContentType="application/vnd.openxmlformats-officedocument.drawingml.diagramLayout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colors16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Default Extension="png" ContentType="image/png"/>
  <Override PartName="/ppt/notesSlides/notesSlide1.xml" ContentType="application/vnd.openxmlformats-officedocument.presentationml.notesSlide+xml"/>
  <Override PartName="/ppt/diagrams/colors12.xml" ContentType="application/vnd.openxmlformats-officedocument.drawingml.diagramColors+xml"/>
  <Override PartName="/ppt/notesSlides/notesSlide3.xml" ContentType="application/vnd.openxmlformats-officedocument.presentationml.notesSlide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quickStyle16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notesSlides/notesSlide8.xml" ContentType="application/vnd.openxmlformats-officedocument.presentationml.notesSlide+xml"/>
  <Override PartName="/ppt/diagrams/layout16.xml" ContentType="application/vnd.openxmlformats-officedocument.drawingml.diagramLayou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notesSlides/notesSlide4.xml" ContentType="application/vnd.openxmlformats-officedocument.presentationml.notesSlide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notesSlides/notesSlide9.xml" ContentType="application/vnd.openxmlformats-officedocument.presentationml.notesSlide+xml"/>
  <Override PartName="/ppt/diagrams/layout15.xml" ContentType="application/vnd.openxmlformats-officedocument.drawingml.diagramLayout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diagrams/drawing5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notesSlides/notesSlide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84" r:id="rId6"/>
    <p:sldId id="260" r:id="rId7"/>
    <p:sldId id="261" r:id="rId8"/>
    <p:sldId id="262" r:id="rId9"/>
    <p:sldId id="263" r:id="rId10"/>
    <p:sldId id="264" r:id="rId11"/>
    <p:sldId id="283" r:id="rId12"/>
    <p:sldId id="265" r:id="rId13"/>
    <p:sldId id="266" r:id="rId14"/>
    <p:sldId id="267" r:id="rId15"/>
    <p:sldId id="268" r:id="rId16"/>
    <p:sldId id="269" r:id="rId17"/>
    <p:sldId id="270" r:id="rId18"/>
    <p:sldId id="28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912" autoAdjust="0"/>
    <p:restoredTop sz="66846" autoAdjust="0"/>
  </p:normalViewPr>
  <p:slideViewPr>
    <p:cSldViewPr>
      <p:cViewPr varScale="1">
        <p:scale>
          <a:sx n="47" d="100"/>
          <a:sy n="47" d="100"/>
        </p:scale>
        <p:origin x="-181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3654D3-2C54-47B5-BE88-87D87C3C3126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it-IT"/>
        </a:p>
      </dgm:t>
    </dgm:pt>
    <dgm:pt modelId="{A61AC241-B7EF-4F64-9AE1-553F350726F9}">
      <dgm:prSet/>
      <dgm:spPr/>
      <dgm:t>
        <a:bodyPr/>
        <a:lstStyle/>
        <a:p>
          <a:pPr rtl="0"/>
          <a:r>
            <a:rPr lang="it-IT" b="1" i="1" dirty="0" smtClean="0"/>
            <a:t>"...è il prelievo, la memorizzazione e l'analisi degli eventi di rete al fine di identificare la sorgente degli attacchi alla sicurezza o l'origine di altri problemi del sistema di rete...“ </a:t>
          </a:r>
          <a:r>
            <a:rPr lang="en-US" dirty="0" smtClean="0"/>
            <a:t>Marcus </a:t>
          </a:r>
          <a:r>
            <a:rPr lang="en-US" dirty="0" err="1" smtClean="0"/>
            <a:t>Ranum</a:t>
          </a:r>
          <a:r>
            <a:rPr lang="en-US" dirty="0" smtClean="0"/>
            <a:t>, "</a:t>
          </a:r>
          <a:r>
            <a:rPr lang="en-US" i="1" dirty="0" smtClean="0"/>
            <a:t>Network Forensics and Traffic Monitoring</a:t>
          </a:r>
          <a:r>
            <a:rPr lang="en-US" dirty="0" smtClean="0"/>
            <a:t>", Computer Security Journal, Vol. XII, 2 </a:t>
          </a:r>
          <a:r>
            <a:rPr lang="en-US" dirty="0" err="1" smtClean="0"/>
            <a:t>novembre</a:t>
          </a:r>
          <a:r>
            <a:rPr lang="en-US" dirty="0" smtClean="0"/>
            <a:t> 1997</a:t>
          </a:r>
          <a:endParaRPr lang="it-IT" b="1" i="1" dirty="0"/>
        </a:p>
      </dgm:t>
    </dgm:pt>
    <dgm:pt modelId="{85E41B1F-5916-4396-95EB-97B16B740079}" type="parTrans" cxnId="{4B36816C-0727-487F-A3A8-01F4F337B385}">
      <dgm:prSet/>
      <dgm:spPr/>
      <dgm:t>
        <a:bodyPr/>
        <a:lstStyle/>
        <a:p>
          <a:endParaRPr lang="it-IT"/>
        </a:p>
      </dgm:t>
    </dgm:pt>
    <dgm:pt modelId="{CD6B8812-E01A-46B0-99B7-0A1B1841B352}" type="sibTrans" cxnId="{4B36816C-0727-487F-A3A8-01F4F337B385}">
      <dgm:prSet/>
      <dgm:spPr/>
      <dgm:t>
        <a:bodyPr/>
        <a:lstStyle/>
        <a:p>
          <a:endParaRPr lang="it-IT"/>
        </a:p>
      </dgm:t>
    </dgm:pt>
    <dgm:pt modelId="{B22887C6-AF11-47D5-BDEE-8F14DF6C2D50}">
      <dgm:prSet/>
      <dgm:spPr/>
      <dgm:t>
        <a:bodyPr/>
        <a:lstStyle/>
        <a:p>
          <a:pPr rtl="0"/>
          <a:r>
            <a:rPr lang="it-IT" dirty="0" smtClean="0"/>
            <a:t>Analisi dopo il fatto orientata ai problemi di sicurezza e non solo quelli legali.</a:t>
          </a:r>
          <a:endParaRPr lang="it-IT" dirty="0"/>
        </a:p>
      </dgm:t>
    </dgm:pt>
    <dgm:pt modelId="{4620DD25-C035-41BD-BDB5-AA7418470C22}" type="parTrans" cxnId="{991724C2-3FD4-4C88-ACD1-0D46DB36CB06}">
      <dgm:prSet/>
      <dgm:spPr/>
      <dgm:t>
        <a:bodyPr/>
        <a:lstStyle/>
        <a:p>
          <a:endParaRPr lang="it-IT"/>
        </a:p>
      </dgm:t>
    </dgm:pt>
    <dgm:pt modelId="{A0AFCEB1-3ED4-4414-8CA1-8574308E6190}" type="sibTrans" cxnId="{991724C2-3FD4-4C88-ACD1-0D46DB36CB06}">
      <dgm:prSet/>
      <dgm:spPr/>
      <dgm:t>
        <a:bodyPr/>
        <a:lstStyle/>
        <a:p>
          <a:endParaRPr lang="it-IT"/>
        </a:p>
      </dgm:t>
    </dgm:pt>
    <dgm:pt modelId="{37F3E37B-4242-4D16-87A5-109E9A055533}" type="pres">
      <dgm:prSet presAssocID="{773654D3-2C54-47B5-BE88-87D87C3C312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2BDEA18A-4996-4915-B082-FFD2C426DA8E}" type="pres">
      <dgm:prSet presAssocID="{A61AC241-B7EF-4F64-9AE1-553F350726F9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4AC3C86-C2D2-4C7F-99D9-B6936FFF06D3}" type="pres">
      <dgm:prSet presAssocID="{CD6B8812-E01A-46B0-99B7-0A1B1841B352}" presName="spacer" presStyleCnt="0"/>
      <dgm:spPr/>
    </dgm:pt>
    <dgm:pt modelId="{39C34C0B-ED64-4C27-A48B-98437E9D3C97}" type="pres">
      <dgm:prSet presAssocID="{B22887C6-AF11-47D5-BDEE-8F14DF6C2D50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E4D1C839-E778-431F-A27B-E3DA851B5A73}" type="presOf" srcId="{773654D3-2C54-47B5-BE88-87D87C3C3126}" destId="{37F3E37B-4242-4D16-87A5-109E9A055533}" srcOrd="0" destOrd="0" presId="urn:microsoft.com/office/officeart/2005/8/layout/vList2"/>
    <dgm:cxn modelId="{4B36816C-0727-487F-A3A8-01F4F337B385}" srcId="{773654D3-2C54-47B5-BE88-87D87C3C3126}" destId="{A61AC241-B7EF-4F64-9AE1-553F350726F9}" srcOrd="0" destOrd="0" parTransId="{85E41B1F-5916-4396-95EB-97B16B740079}" sibTransId="{CD6B8812-E01A-46B0-99B7-0A1B1841B352}"/>
    <dgm:cxn modelId="{991724C2-3FD4-4C88-ACD1-0D46DB36CB06}" srcId="{773654D3-2C54-47B5-BE88-87D87C3C3126}" destId="{B22887C6-AF11-47D5-BDEE-8F14DF6C2D50}" srcOrd="1" destOrd="0" parTransId="{4620DD25-C035-41BD-BDB5-AA7418470C22}" sibTransId="{A0AFCEB1-3ED4-4414-8CA1-8574308E6190}"/>
    <dgm:cxn modelId="{8E446E32-8CED-498F-B2A0-B74DFE1E1E56}" type="presOf" srcId="{B22887C6-AF11-47D5-BDEE-8F14DF6C2D50}" destId="{39C34C0B-ED64-4C27-A48B-98437E9D3C97}" srcOrd="0" destOrd="0" presId="urn:microsoft.com/office/officeart/2005/8/layout/vList2"/>
    <dgm:cxn modelId="{EA6D94D6-D148-400D-A7DF-BB030B03DD92}" type="presOf" srcId="{A61AC241-B7EF-4F64-9AE1-553F350726F9}" destId="{2BDEA18A-4996-4915-B082-FFD2C426DA8E}" srcOrd="0" destOrd="0" presId="urn:microsoft.com/office/officeart/2005/8/layout/vList2"/>
    <dgm:cxn modelId="{B858C7B0-C3B4-4AEC-B9B5-A77027098381}" type="presParOf" srcId="{37F3E37B-4242-4D16-87A5-109E9A055533}" destId="{2BDEA18A-4996-4915-B082-FFD2C426DA8E}" srcOrd="0" destOrd="0" presId="urn:microsoft.com/office/officeart/2005/8/layout/vList2"/>
    <dgm:cxn modelId="{69743E9D-2602-46BF-9D8B-DE2A588793E3}" type="presParOf" srcId="{37F3E37B-4242-4D16-87A5-109E9A055533}" destId="{A4AC3C86-C2D2-4C7F-99D9-B6936FFF06D3}" srcOrd="1" destOrd="0" presId="urn:microsoft.com/office/officeart/2005/8/layout/vList2"/>
    <dgm:cxn modelId="{9BFD39C6-56A4-47B5-B110-2041912070D0}" type="presParOf" srcId="{37F3E37B-4242-4D16-87A5-109E9A055533}" destId="{39C34C0B-ED64-4C27-A48B-98437E9D3C97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835DAEA-4139-4139-BF0C-035374E56733}" type="doc">
      <dgm:prSet loTypeId="urn:microsoft.com/office/officeart/2005/8/layout/hProcess9" loCatId="process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C53276FE-3397-4A63-AEBF-56A8DE39DED4}">
      <dgm:prSet/>
      <dgm:spPr/>
      <dgm:t>
        <a:bodyPr/>
        <a:lstStyle/>
        <a:p>
          <a:pPr rtl="0"/>
          <a:r>
            <a:rPr lang="it-IT" dirty="0" smtClean="0">
              <a:solidFill>
                <a:schemeClr val="tx1"/>
              </a:solidFill>
            </a:rPr>
            <a:t>Analizziamo un modo tramite il quale vengono commessi reati </a:t>
          </a:r>
          <a:r>
            <a:rPr lang="it-IT" dirty="0" err="1" smtClean="0">
              <a:solidFill>
                <a:schemeClr val="tx1"/>
              </a:solidFill>
            </a:rPr>
            <a:t>informatici…</a:t>
          </a:r>
          <a:endParaRPr lang="it-IT" dirty="0">
            <a:solidFill>
              <a:schemeClr val="tx1"/>
            </a:solidFill>
          </a:endParaRPr>
        </a:p>
      </dgm:t>
    </dgm:pt>
    <dgm:pt modelId="{F834A9FE-85C4-42EF-A649-9BB8815DDB74}" type="parTrans" cxnId="{1E486CA4-6AD2-4444-860E-0139FCE31C4E}">
      <dgm:prSet/>
      <dgm:spPr/>
      <dgm:t>
        <a:bodyPr/>
        <a:lstStyle/>
        <a:p>
          <a:endParaRPr lang="it-IT"/>
        </a:p>
      </dgm:t>
    </dgm:pt>
    <dgm:pt modelId="{327559BD-B5CD-4950-B434-8A4E71BE555C}" type="sibTrans" cxnId="{1E486CA4-6AD2-4444-860E-0139FCE31C4E}">
      <dgm:prSet/>
      <dgm:spPr/>
      <dgm:t>
        <a:bodyPr/>
        <a:lstStyle/>
        <a:p>
          <a:endParaRPr lang="it-IT"/>
        </a:p>
      </dgm:t>
    </dgm:pt>
    <dgm:pt modelId="{6A3198D9-FD08-4C5B-A9F5-3813FB109675}" type="pres">
      <dgm:prSet presAssocID="{1835DAEA-4139-4139-BF0C-035374E56733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40D02664-6049-446E-8ED1-77E0F9B49137}" type="pres">
      <dgm:prSet presAssocID="{1835DAEA-4139-4139-BF0C-035374E56733}" presName="arrow" presStyleLbl="bgShp" presStyleIdx="0" presStyleCnt="1"/>
      <dgm:spPr/>
    </dgm:pt>
    <dgm:pt modelId="{EF25AFE7-F740-460E-B909-F3D08BE4182E}" type="pres">
      <dgm:prSet presAssocID="{1835DAEA-4139-4139-BF0C-035374E56733}" presName="linearProcess" presStyleCnt="0"/>
      <dgm:spPr/>
    </dgm:pt>
    <dgm:pt modelId="{34A279C9-B2CB-442B-8C29-080A57628FC4}" type="pres">
      <dgm:prSet presAssocID="{C53276FE-3397-4A63-AEBF-56A8DE39DED4}" presName="text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1E486CA4-6AD2-4444-860E-0139FCE31C4E}" srcId="{1835DAEA-4139-4139-BF0C-035374E56733}" destId="{C53276FE-3397-4A63-AEBF-56A8DE39DED4}" srcOrd="0" destOrd="0" parTransId="{F834A9FE-85C4-42EF-A649-9BB8815DDB74}" sibTransId="{327559BD-B5CD-4950-B434-8A4E71BE555C}"/>
    <dgm:cxn modelId="{1F110B7D-4DFF-42C5-A460-E1F347549576}" type="presOf" srcId="{1835DAEA-4139-4139-BF0C-035374E56733}" destId="{6A3198D9-FD08-4C5B-A9F5-3813FB109675}" srcOrd="0" destOrd="0" presId="urn:microsoft.com/office/officeart/2005/8/layout/hProcess9"/>
    <dgm:cxn modelId="{62301EBC-357E-499B-8E0F-2E493228C59D}" type="presOf" srcId="{C53276FE-3397-4A63-AEBF-56A8DE39DED4}" destId="{34A279C9-B2CB-442B-8C29-080A57628FC4}" srcOrd="0" destOrd="0" presId="urn:microsoft.com/office/officeart/2005/8/layout/hProcess9"/>
    <dgm:cxn modelId="{5F4D1A27-49F1-44EA-BE9C-56C0E350DAC9}" type="presParOf" srcId="{6A3198D9-FD08-4C5B-A9F5-3813FB109675}" destId="{40D02664-6049-446E-8ED1-77E0F9B49137}" srcOrd="0" destOrd="0" presId="urn:microsoft.com/office/officeart/2005/8/layout/hProcess9"/>
    <dgm:cxn modelId="{E26144E9-C4F4-4DB3-86F9-0C070B8F9031}" type="presParOf" srcId="{6A3198D9-FD08-4C5B-A9F5-3813FB109675}" destId="{EF25AFE7-F740-460E-B909-F3D08BE4182E}" srcOrd="1" destOrd="0" presId="urn:microsoft.com/office/officeart/2005/8/layout/hProcess9"/>
    <dgm:cxn modelId="{3AD1053B-41DA-4D06-B551-EF165EF9D8E2}" type="presParOf" srcId="{EF25AFE7-F740-460E-B909-F3D08BE4182E}" destId="{34A279C9-B2CB-442B-8C29-080A57628FC4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EBF5FF0-17C2-45C1-BD30-F23C2080B0C8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it-IT"/>
        </a:p>
      </dgm:t>
    </dgm:pt>
    <dgm:pt modelId="{B706012F-D0A8-40F4-A0AB-37435606FD13}">
      <dgm:prSet/>
      <dgm:spPr/>
      <dgm:t>
        <a:bodyPr/>
        <a:lstStyle/>
        <a:p>
          <a:pPr rtl="0"/>
          <a:r>
            <a:rPr lang="it-IT" dirty="0" smtClean="0"/>
            <a:t>L'</a:t>
          </a:r>
          <a:r>
            <a:rPr lang="it-IT" b="1" dirty="0" smtClean="0"/>
            <a:t>anonimato</a:t>
          </a:r>
          <a:r>
            <a:rPr lang="it-IT" dirty="0" smtClean="0"/>
            <a:t> (o anche </a:t>
          </a:r>
          <a:r>
            <a:rPr lang="it-IT" dirty="0" err="1" smtClean="0"/>
            <a:t>anonimìa</a:t>
          </a:r>
          <a:r>
            <a:rPr lang="it-IT" dirty="0" smtClean="0"/>
            <a:t>) è lo stato di una persona anonima, ossia di una persona di cui l'identità non è conosciuta. Questo può accadere per diversi motivi: una persona è riluttante a farsi conoscere, oppure non lo vuole per motivi di sicurezza come per le vittime di crimini e di guerra, la cui identità non può essere individuata. (</a:t>
          </a:r>
          <a:r>
            <a:rPr lang="it-IT" dirty="0" err="1" smtClean="0"/>
            <a:t>Wikipedia</a:t>
          </a:r>
          <a:r>
            <a:rPr lang="it-IT" dirty="0" smtClean="0"/>
            <a:t>)</a:t>
          </a:r>
          <a:endParaRPr lang="it-IT" dirty="0"/>
        </a:p>
      </dgm:t>
    </dgm:pt>
    <dgm:pt modelId="{22BB8A95-AFD7-4363-B1F6-285ABDEC4777}" type="parTrans" cxnId="{F0DEEE87-134A-45F4-9EE4-BD98CFB794EB}">
      <dgm:prSet/>
      <dgm:spPr/>
      <dgm:t>
        <a:bodyPr/>
        <a:lstStyle/>
        <a:p>
          <a:endParaRPr lang="it-IT"/>
        </a:p>
      </dgm:t>
    </dgm:pt>
    <dgm:pt modelId="{A8A7AE99-BE45-4448-B902-46C15F266EE3}" type="sibTrans" cxnId="{F0DEEE87-134A-45F4-9EE4-BD98CFB794EB}">
      <dgm:prSet/>
      <dgm:spPr/>
      <dgm:t>
        <a:bodyPr/>
        <a:lstStyle/>
        <a:p>
          <a:endParaRPr lang="it-IT"/>
        </a:p>
      </dgm:t>
    </dgm:pt>
    <dgm:pt modelId="{99C12E16-0D47-43AB-BA03-F58ECA5F129D}" type="pres">
      <dgm:prSet presAssocID="{EEBF5FF0-17C2-45C1-BD30-F23C2080B0C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070B0012-53D6-4F2D-BE1D-CCC03B20CD9D}" type="pres">
      <dgm:prSet presAssocID="{B706012F-D0A8-40F4-A0AB-37435606FD1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4DE1B16D-33BB-421D-BCD1-900EA8900A80}" type="presOf" srcId="{B706012F-D0A8-40F4-A0AB-37435606FD13}" destId="{070B0012-53D6-4F2D-BE1D-CCC03B20CD9D}" srcOrd="0" destOrd="0" presId="urn:microsoft.com/office/officeart/2005/8/layout/vList2"/>
    <dgm:cxn modelId="{F0DEEE87-134A-45F4-9EE4-BD98CFB794EB}" srcId="{EEBF5FF0-17C2-45C1-BD30-F23C2080B0C8}" destId="{B706012F-D0A8-40F4-A0AB-37435606FD13}" srcOrd="0" destOrd="0" parTransId="{22BB8A95-AFD7-4363-B1F6-285ABDEC4777}" sibTransId="{A8A7AE99-BE45-4448-B902-46C15F266EE3}"/>
    <dgm:cxn modelId="{BB97DE63-ADAD-4872-AAC8-02B6E66A96A3}" type="presOf" srcId="{EEBF5FF0-17C2-45C1-BD30-F23C2080B0C8}" destId="{99C12E16-0D47-43AB-BA03-F58ECA5F129D}" srcOrd="0" destOrd="0" presId="urn:microsoft.com/office/officeart/2005/8/layout/vList2"/>
    <dgm:cxn modelId="{28051BA0-BB3A-465E-B5CC-3C75AB59F40D}" type="presParOf" srcId="{99C12E16-0D47-43AB-BA03-F58ECA5F129D}" destId="{070B0012-53D6-4F2D-BE1D-CCC03B20CD9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2FB2CA8-E412-4E08-8203-EE8453185ABE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it-IT"/>
        </a:p>
      </dgm:t>
    </dgm:pt>
    <dgm:pt modelId="{32F4139F-6964-4F29-BE91-AE8F2BAF63FE}">
      <dgm:prSet/>
      <dgm:spPr/>
      <dgm:t>
        <a:bodyPr/>
        <a:lstStyle/>
        <a:p>
          <a:pPr rtl="0"/>
          <a:r>
            <a:rPr lang="it-IT" dirty="0" smtClean="0"/>
            <a:t>Nascondere la propria identità può essere una scelta, per legittime ragioni di privacy e, in alcune occasioni, per sicurezza personale: un esempio ne sono i criminali, i quali, solitamente, preferiscono rimanere anonimi, in particolare nelle lettere ricattatorie. (</a:t>
          </a:r>
          <a:r>
            <a:rPr lang="it-IT" dirty="0" err="1" smtClean="0"/>
            <a:t>Wikipedia</a:t>
          </a:r>
          <a:r>
            <a:rPr lang="it-IT" dirty="0" smtClean="0"/>
            <a:t>)</a:t>
          </a:r>
          <a:endParaRPr lang="it-IT" dirty="0"/>
        </a:p>
      </dgm:t>
    </dgm:pt>
    <dgm:pt modelId="{C58A70CE-814D-42E9-988E-41ADB4C0866F}" type="parTrans" cxnId="{82691B1B-AAE2-44FB-9633-96D6B5F02289}">
      <dgm:prSet/>
      <dgm:spPr/>
      <dgm:t>
        <a:bodyPr/>
        <a:lstStyle/>
        <a:p>
          <a:endParaRPr lang="it-IT"/>
        </a:p>
      </dgm:t>
    </dgm:pt>
    <dgm:pt modelId="{2671C5D3-1550-49CC-8892-45528F700FC0}" type="sibTrans" cxnId="{82691B1B-AAE2-44FB-9633-96D6B5F02289}">
      <dgm:prSet/>
      <dgm:spPr/>
      <dgm:t>
        <a:bodyPr/>
        <a:lstStyle/>
        <a:p>
          <a:endParaRPr lang="it-IT"/>
        </a:p>
      </dgm:t>
    </dgm:pt>
    <dgm:pt modelId="{8F8343E6-FDEC-428B-B2FE-3551EE9339AE}" type="pres">
      <dgm:prSet presAssocID="{C2FB2CA8-E412-4E08-8203-EE8453185AB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168C0176-B6FB-4D3B-AA47-F14A251ECE85}" type="pres">
      <dgm:prSet presAssocID="{32F4139F-6964-4F29-BE91-AE8F2BAF63F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BC733109-D201-4450-86C3-189683A606BD}" type="presOf" srcId="{C2FB2CA8-E412-4E08-8203-EE8453185ABE}" destId="{8F8343E6-FDEC-428B-B2FE-3551EE9339AE}" srcOrd="0" destOrd="0" presId="urn:microsoft.com/office/officeart/2005/8/layout/vList2"/>
    <dgm:cxn modelId="{C6B3459C-76BC-45F3-ABAF-F2718724A4C1}" type="presOf" srcId="{32F4139F-6964-4F29-BE91-AE8F2BAF63FE}" destId="{168C0176-B6FB-4D3B-AA47-F14A251ECE85}" srcOrd="0" destOrd="0" presId="urn:microsoft.com/office/officeart/2005/8/layout/vList2"/>
    <dgm:cxn modelId="{82691B1B-AAE2-44FB-9633-96D6B5F02289}" srcId="{C2FB2CA8-E412-4E08-8203-EE8453185ABE}" destId="{32F4139F-6964-4F29-BE91-AE8F2BAF63FE}" srcOrd="0" destOrd="0" parTransId="{C58A70CE-814D-42E9-988E-41ADB4C0866F}" sibTransId="{2671C5D3-1550-49CC-8892-45528F700FC0}"/>
    <dgm:cxn modelId="{4A6B4509-C0AC-45D2-B1B4-29ECBBDBD1D2}" type="presParOf" srcId="{8F8343E6-FDEC-428B-B2FE-3551EE9339AE}" destId="{168C0176-B6FB-4D3B-AA47-F14A251ECE8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E5AA0E3-0F0A-4B30-83A5-400D86BD51C0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it-IT"/>
        </a:p>
      </dgm:t>
    </dgm:pt>
    <dgm:pt modelId="{ECE513DD-840E-4BA4-94AB-50732208B61A}">
      <dgm:prSet/>
      <dgm:spPr/>
      <dgm:t>
        <a:bodyPr/>
        <a:lstStyle/>
        <a:p>
          <a:pPr rtl="0"/>
          <a:r>
            <a:rPr lang="it-IT" dirty="0" smtClean="0"/>
            <a:t>È un’implementazione della seconda generazione di </a:t>
          </a:r>
          <a:r>
            <a:rPr lang="it-IT" dirty="0" err="1" smtClean="0"/>
            <a:t>Onion</a:t>
          </a:r>
          <a:r>
            <a:rPr lang="it-IT" dirty="0" smtClean="0"/>
            <a:t> </a:t>
          </a:r>
          <a:r>
            <a:rPr lang="it-IT" dirty="0" err="1" smtClean="0"/>
            <a:t>Routing</a:t>
          </a:r>
          <a:endParaRPr lang="it-IT" dirty="0"/>
        </a:p>
      </dgm:t>
    </dgm:pt>
    <dgm:pt modelId="{BE1F6242-2716-4037-B69A-D98CD3891644}" type="parTrans" cxnId="{C1277A7A-0BD7-408B-8CA1-BF1EB99CEE37}">
      <dgm:prSet/>
      <dgm:spPr/>
      <dgm:t>
        <a:bodyPr/>
        <a:lstStyle/>
        <a:p>
          <a:endParaRPr lang="it-IT"/>
        </a:p>
      </dgm:t>
    </dgm:pt>
    <dgm:pt modelId="{0A865CAD-F687-4275-8FF8-4AEDBACE695D}" type="sibTrans" cxnId="{C1277A7A-0BD7-408B-8CA1-BF1EB99CEE37}">
      <dgm:prSet/>
      <dgm:spPr/>
      <dgm:t>
        <a:bodyPr/>
        <a:lstStyle/>
        <a:p>
          <a:endParaRPr lang="it-IT"/>
        </a:p>
      </dgm:t>
    </dgm:pt>
    <dgm:pt modelId="{85D73CFE-893B-481A-A7B4-7E6EB828B115}">
      <dgm:prSet/>
      <dgm:spPr/>
      <dgm:t>
        <a:bodyPr/>
        <a:lstStyle/>
        <a:p>
          <a:pPr rtl="0"/>
          <a:r>
            <a:rPr lang="it-IT" dirty="0" smtClean="0"/>
            <a:t>Protegge l’utente dalla sorveglianza di rete e dall’analisi del traffico attraverso una rete di </a:t>
          </a:r>
          <a:r>
            <a:rPr lang="it-IT" i="1" dirty="0" err="1" smtClean="0"/>
            <a:t>onion</a:t>
          </a:r>
          <a:r>
            <a:rPr lang="it-IT" i="1" dirty="0" smtClean="0"/>
            <a:t> router</a:t>
          </a:r>
          <a:r>
            <a:rPr lang="it-IT" dirty="0" smtClean="0"/>
            <a:t> gestiti da volontari</a:t>
          </a:r>
          <a:endParaRPr lang="it-IT" dirty="0"/>
        </a:p>
      </dgm:t>
    </dgm:pt>
    <dgm:pt modelId="{DB8A0B02-84B7-4464-AAD4-C34F15DCBB64}" type="parTrans" cxnId="{A7386593-2FBD-4F26-9DC5-D05BD404C517}">
      <dgm:prSet/>
      <dgm:spPr/>
      <dgm:t>
        <a:bodyPr/>
        <a:lstStyle/>
        <a:p>
          <a:endParaRPr lang="it-IT"/>
        </a:p>
      </dgm:t>
    </dgm:pt>
    <dgm:pt modelId="{3615A9A0-7A6F-47A9-880A-31904199EBB1}" type="sibTrans" cxnId="{A7386593-2FBD-4F26-9DC5-D05BD404C517}">
      <dgm:prSet/>
      <dgm:spPr/>
      <dgm:t>
        <a:bodyPr/>
        <a:lstStyle/>
        <a:p>
          <a:endParaRPr lang="it-IT"/>
        </a:p>
      </dgm:t>
    </dgm:pt>
    <dgm:pt modelId="{4C519DBB-CF58-4509-90A7-E7FABAC4FC18}">
      <dgm:prSet/>
      <dgm:spPr/>
      <dgm:t>
        <a:bodyPr/>
        <a:lstStyle/>
        <a:p>
          <a:pPr rtl="0"/>
          <a:r>
            <a:rPr lang="it-IT" dirty="0" smtClean="0"/>
            <a:t>Permette la navigazione anonima e la creazione di servizi anonimi “nascosti” (</a:t>
          </a:r>
          <a:r>
            <a:rPr lang="it-IT" dirty="0" err="1" smtClean="0"/>
            <a:t>hidden</a:t>
          </a:r>
          <a:r>
            <a:rPr lang="it-IT" dirty="0" smtClean="0"/>
            <a:t> </a:t>
          </a:r>
          <a:r>
            <a:rPr lang="it-IT" dirty="0" err="1" smtClean="0"/>
            <a:t>services</a:t>
          </a:r>
          <a:r>
            <a:rPr lang="it-IT" dirty="0" smtClean="0"/>
            <a:t>)</a:t>
          </a:r>
          <a:endParaRPr lang="it-IT" dirty="0"/>
        </a:p>
      </dgm:t>
    </dgm:pt>
    <dgm:pt modelId="{F2630437-C107-4C73-9F00-6FFEA3EB740A}" type="parTrans" cxnId="{7E129917-40C9-4076-B338-6D0FDD52483F}">
      <dgm:prSet/>
      <dgm:spPr/>
      <dgm:t>
        <a:bodyPr/>
        <a:lstStyle/>
        <a:p>
          <a:endParaRPr lang="it-IT"/>
        </a:p>
      </dgm:t>
    </dgm:pt>
    <dgm:pt modelId="{4F9A2ADB-87B2-4CB6-8FBE-F54D4483A48D}" type="sibTrans" cxnId="{7E129917-40C9-4076-B338-6D0FDD52483F}">
      <dgm:prSet/>
      <dgm:spPr/>
      <dgm:t>
        <a:bodyPr/>
        <a:lstStyle/>
        <a:p>
          <a:endParaRPr lang="it-IT"/>
        </a:p>
      </dgm:t>
    </dgm:pt>
    <dgm:pt modelId="{BAC7E303-269B-4BF5-9754-5707A4D479F8}">
      <dgm:prSet/>
      <dgm:spPr/>
      <dgm:t>
        <a:bodyPr/>
        <a:lstStyle/>
        <a:p>
          <a:pPr rtl="0"/>
          <a:r>
            <a:rPr lang="it-IT" dirty="0" smtClean="0"/>
            <a:t>È un progetto nobile, purtroppo usato anche per crimini informatici</a:t>
          </a:r>
          <a:endParaRPr lang="it-IT" dirty="0"/>
        </a:p>
      </dgm:t>
    </dgm:pt>
    <dgm:pt modelId="{AB507E55-1B5F-4CF1-A480-EC29B40352FC}" type="parTrans" cxnId="{76134C76-B59E-4B3E-BB19-0009C4A26EA7}">
      <dgm:prSet/>
      <dgm:spPr/>
      <dgm:t>
        <a:bodyPr/>
        <a:lstStyle/>
        <a:p>
          <a:endParaRPr lang="it-IT"/>
        </a:p>
      </dgm:t>
    </dgm:pt>
    <dgm:pt modelId="{60D48AB1-3940-434B-9D71-E13E9B510C96}" type="sibTrans" cxnId="{76134C76-B59E-4B3E-BB19-0009C4A26EA7}">
      <dgm:prSet/>
      <dgm:spPr/>
      <dgm:t>
        <a:bodyPr/>
        <a:lstStyle/>
        <a:p>
          <a:endParaRPr lang="it-IT"/>
        </a:p>
      </dgm:t>
    </dgm:pt>
    <dgm:pt modelId="{B16C977A-58F9-42B4-AFC4-CBD4636FEA3B}" type="pres">
      <dgm:prSet presAssocID="{BE5AA0E3-0F0A-4B30-83A5-400D86BD51C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7C6AA06B-3D1F-4ED4-ABCB-BF86D851AC2D}" type="pres">
      <dgm:prSet presAssocID="{ECE513DD-840E-4BA4-94AB-50732208B61A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3259FCC-1EBC-4CE3-8BB0-8132BA3EFB72}" type="pres">
      <dgm:prSet presAssocID="{0A865CAD-F687-4275-8FF8-4AEDBACE695D}" presName="spacer" presStyleCnt="0"/>
      <dgm:spPr/>
    </dgm:pt>
    <dgm:pt modelId="{9E9C31D6-67B0-492D-93A9-D20CEF30AFFF}" type="pres">
      <dgm:prSet presAssocID="{85D73CFE-893B-481A-A7B4-7E6EB828B115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4238013-2DDA-451D-9397-86B4A23FDEE8}" type="pres">
      <dgm:prSet presAssocID="{3615A9A0-7A6F-47A9-880A-31904199EBB1}" presName="spacer" presStyleCnt="0"/>
      <dgm:spPr/>
    </dgm:pt>
    <dgm:pt modelId="{4895DFCF-B963-4D21-9A3F-9BD4636BFDE6}" type="pres">
      <dgm:prSet presAssocID="{4C519DBB-CF58-4509-90A7-E7FABAC4FC18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F54A4EE-2818-4273-A1F6-52B56729E7D1}" type="pres">
      <dgm:prSet presAssocID="{4F9A2ADB-87B2-4CB6-8FBE-F54D4483A48D}" presName="spacer" presStyleCnt="0"/>
      <dgm:spPr/>
    </dgm:pt>
    <dgm:pt modelId="{405B7D89-0F26-4E02-ACF3-2DC70E6B7465}" type="pres">
      <dgm:prSet presAssocID="{BAC7E303-269B-4BF5-9754-5707A4D479F8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76134C76-B59E-4B3E-BB19-0009C4A26EA7}" srcId="{BE5AA0E3-0F0A-4B30-83A5-400D86BD51C0}" destId="{BAC7E303-269B-4BF5-9754-5707A4D479F8}" srcOrd="3" destOrd="0" parTransId="{AB507E55-1B5F-4CF1-A480-EC29B40352FC}" sibTransId="{60D48AB1-3940-434B-9D71-E13E9B510C96}"/>
    <dgm:cxn modelId="{C1277A7A-0BD7-408B-8CA1-BF1EB99CEE37}" srcId="{BE5AA0E3-0F0A-4B30-83A5-400D86BD51C0}" destId="{ECE513DD-840E-4BA4-94AB-50732208B61A}" srcOrd="0" destOrd="0" parTransId="{BE1F6242-2716-4037-B69A-D98CD3891644}" sibTransId="{0A865CAD-F687-4275-8FF8-4AEDBACE695D}"/>
    <dgm:cxn modelId="{D4E8FC9A-5FB9-40B1-B477-E1659894E830}" type="presOf" srcId="{BE5AA0E3-0F0A-4B30-83A5-400D86BD51C0}" destId="{B16C977A-58F9-42B4-AFC4-CBD4636FEA3B}" srcOrd="0" destOrd="0" presId="urn:microsoft.com/office/officeart/2005/8/layout/vList2"/>
    <dgm:cxn modelId="{9EFC96AF-EB49-4BE5-9FAD-BA3A46E6D998}" type="presOf" srcId="{BAC7E303-269B-4BF5-9754-5707A4D479F8}" destId="{405B7D89-0F26-4E02-ACF3-2DC70E6B7465}" srcOrd="0" destOrd="0" presId="urn:microsoft.com/office/officeart/2005/8/layout/vList2"/>
    <dgm:cxn modelId="{A7386593-2FBD-4F26-9DC5-D05BD404C517}" srcId="{BE5AA0E3-0F0A-4B30-83A5-400D86BD51C0}" destId="{85D73CFE-893B-481A-A7B4-7E6EB828B115}" srcOrd="1" destOrd="0" parTransId="{DB8A0B02-84B7-4464-AAD4-C34F15DCBB64}" sibTransId="{3615A9A0-7A6F-47A9-880A-31904199EBB1}"/>
    <dgm:cxn modelId="{B165A7F2-06E3-442D-B630-610158C762F2}" type="presOf" srcId="{ECE513DD-840E-4BA4-94AB-50732208B61A}" destId="{7C6AA06B-3D1F-4ED4-ABCB-BF86D851AC2D}" srcOrd="0" destOrd="0" presId="urn:microsoft.com/office/officeart/2005/8/layout/vList2"/>
    <dgm:cxn modelId="{7A347A05-1BEE-43E8-BF1C-778EC9C4BDB9}" type="presOf" srcId="{85D73CFE-893B-481A-A7B4-7E6EB828B115}" destId="{9E9C31D6-67B0-492D-93A9-D20CEF30AFFF}" srcOrd="0" destOrd="0" presId="urn:microsoft.com/office/officeart/2005/8/layout/vList2"/>
    <dgm:cxn modelId="{7E129917-40C9-4076-B338-6D0FDD52483F}" srcId="{BE5AA0E3-0F0A-4B30-83A5-400D86BD51C0}" destId="{4C519DBB-CF58-4509-90A7-E7FABAC4FC18}" srcOrd="2" destOrd="0" parTransId="{F2630437-C107-4C73-9F00-6FFEA3EB740A}" sibTransId="{4F9A2ADB-87B2-4CB6-8FBE-F54D4483A48D}"/>
    <dgm:cxn modelId="{EBD39F84-BECB-477E-8302-AC85C2BF115A}" type="presOf" srcId="{4C519DBB-CF58-4509-90A7-E7FABAC4FC18}" destId="{4895DFCF-B963-4D21-9A3F-9BD4636BFDE6}" srcOrd="0" destOrd="0" presId="urn:microsoft.com/office/officeart/2005/8/layout/vList2"/>
    <dgm:cxn modelId="{BF4CC4CE-253F-4451-872A-F157DA2E4BFA}" type="presParOf" srcId="{B16C977A-58F9-42B4-AFC4-CBD4636FEA3B}" destId="{7C6AA06B-3D1F-4ED4-ABCB-BF86D851AC2D}" srcOrd="0" destOrd="0" presId="urn:microsoft.com/office/officeart/2005/8/layout/vList2"/>
    <dgm:cxn modelId="{6EB3C884-4959-4A6B-A66C-064C4EC4DDB0}" type="presParOf" srcId="{B16C977A-58F9-42B4-AFC4-CBD4636FEA3B}" destId="{A3259FCC-1EBC-4CE3-8BB0-8132BA3EFB72}" srcOrd="1" destOrd="0" presId="urn:microsoft.com/office/officeart/2005/8/layout/vList2"/>
    <dgm:cxn modelId="{F639A1EB-B076-4EA6-9F55-7D63568B995D}" type="presParOf" srcId="{B16C977A-58F9-42B4-AFC4-CBD4636FEA3B}" destId="{9E9C31D6-67B0-492D-93A9-D20CEF30AFFF}" srcOrd="2" destOrd="0" presId="urn:microsoft.com/office/officeart/2005/8/layout/vList2"/>
    <dgm:cxn modelId="{B5826B32-E3F2-42AD-A1F3-36BCF2288C02}" type="presParOf" srcId="{B16C977A-58F9-42B4-AFC4-CBD4636FEA3B}" destId="{B4238013-2DDA-451D-9397-86B4A23FDEE8}" srcOrd="3" destOrd="0" presId="urn:microsoft.com/office/officeart/2005/8/layout/vList2"/>
    <dgm:cxn modelId="{A3D4D0EE-17B5-4B81-A6FF-BDFD07BF6413}" type="presParOf" srcId="{B16C977A-58F9-42B4-AFC4-CBD4636FEA3B}" destId="{4895DFCF-B963-4D21-9A3F-9BD4636BFDE6}" srcOrd="4" destOrd="0" presId="urn:microsoft.com/office/officeart/2005/8/layout/vList2"/>
    <dgm:cxn modelId="{EF270F68-7E06-41D8-B3F2-DE1121CE3D6E}" type="presParOf" srcId="{B16C977A-58F9-42B4-AFC4-CBD4636FEA3B}" destId="{4F54A4EE-2818-4273-A1F6-52B56729E7D1}" srcOrd="5" destOrd="0" presId="urn:microsoft.com/office/officeart/2005/8/layout/vList2"/>
    <dgm:cxn modelId="{C7C456E0-5264-419A-8730-33CC59F29C69}" type="presParOf" srcId="{B16C977A-58F9-42B4-AFC4-CBD4636FEA3B}" destId="{405B7D89-0F26-4E02-ACF3-2DC70E6B746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F662FE6-BC0B-4EEE-BC8A-D98F5316FA61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it-IT"/>
        </a:p>
      </dgm:t>
    </dgm:pt>
    <dgm:pt modelId="{C981AC38-1424-4947-A09E-6933065273A7}">
      <dgm:prSet/>
      <dgm:spPr/>
      <dgm:t>
        <a:bodyPr/>
        <a:lstStyle/>
        <a:p>
          <a:pPr rtl="0"/>
          <a:r>
            <a:rPr lang="it-IT" dirty="0" err="1" smtClean="0"/>
            <a:t>Tor</a:t>
          </a:r>
          <a:r>
            <a:rPr lang="it-IT" dirty="0" smtClean="0"/>
            <a:t> consente ai propri utenti di offrire vari servizi (web server, chat server, ecc.) nascondendo la propria posizione nella rete.</a:t>
          </a:r>
          <a:endParaRPr lang="it-IT" dirty="0"/>
        </a:p>
      </dgm:t>
    </dgm:pt>
    <dgm:pt modelId="{0D0C8745-96CE-4C13-A5AA-E0874E60B299}" type="parTrans" cxnId="{33D8F3BB-BABC-429A-97D6-B7BFBE6341C7}">
      <dgm:prSet/>
      <dgm:spPr/>
      <dgm:t>
        <a:bodyPr/>
        <a:lstStyle/>
        <a:p>
          <a:endParaRPr lang="it-IT"/>
        </a:p>
      </dgm:t>
    </dgm:pt>
    <dgm:pt modelId="{475A0E39-8F0C-45BB-8D74-41D66485D5F7}" type="sibTrans" cxnId="{33D8F3BB-BABC-429A-97D6-B7BFBE6341C7}">
      <dgm:prSet/>
      <dgm:spPr/>
      <dgm:t>
        <a:bodyPr/>
        <a:lstStyle/>
        <a:p>
          <a:endParaRPr lang="it-IT"/>
        </a:p>
      </dgm:t>
    </dgm:pt>
    <dgm:pt modelId="{3D9FCFBB-5017-43B9-8A1A-F04E28F72625}">
      <dgm:prSet/>
      <dgm:spPr/>
      <dgm:t>
        <a:bodyPr/>
        <a:lstStyle/>
        <a:p>
          <a:pPr rtl="0"/>
          <a:r>
            <a:rPr lang="it-IT" dirty="0" smtClean="0"/>
            <a:t>Grazie ai “rendezvous </a:t>
          </a:r>
          <a:r>
            <a:rPr lang="it-IT" dirty="0" err="1" smtClean="0"/>
            <a:t>point</a:t>
          </a:r>
          <a:r>
            <a:rPr lang="it-IT" dirty="0" smtClean="0"/>
            <a:t>” è possibile far utilizzare questi servizi agli altri utenti </a:t>
          </a:r>
          <a:r>
            <a:rPr lang="it-IT" dirty="0" err="1" smtClean="0"/>
            <a:t>Tor</a:t>
          </a:r>
          <a:r>
            <a:rPr lang="it-IT" dirty="0" smtClean="0"/>
            <a:t> senza conoscere la reciproca identità. </a:t>
          </a:r>
          <a:endParaRPr lang="it-IT" dirty="0"/>
        </a:p>
      </dgm:t>
    </dgm:pt>
    <dgm:pt modelId="{C5942AB5-3F3F-4D55-A202-2C42F8A4D91D}" type="parTrans" cxnId="{7C7B4474-56EC-45DB-A5E5-6D03C99D6880}">
      <dgm:prSet/>
      <dgm:spPr/>
      <dgm:t>
        <a:bodyPr/>
        <a:lstStyle/>
        <a:p>
          <a:endParaRPr lang="it-IT"/>
        </a:p>
      </dgm:t>
    </dgm:pt>
    <dgm:pt modelId="{575581B1-C9C4-42F8-B0D4-7A80B18E1829}" type="sibTrans" cxnId="{7C7B4474-56EC-45DB-A5E5-6D03C99D6880}">
      <dgm:prSet/>
      <dgm:spPr/>
      <dgm:t>
        <a:bodyPr/>
        <a:lstStyle/>
        <a:p>
          <a:endParaRPr lang="it-IT"/>
        </a:p>
      </dgm:t>
    </dgm:pt>
    <dgm:pt modelId="{521920EB-2945-4FDD-A7B4-2CF5E9C81C52}" type="pres">
      <dgm:prSet presAssocID="{BF662FE6-BC0B-4EEE-BC8A-D98F5316FA6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EC980CC6-A5A3-4844-B268-DF4DE4C92627}" type="pres">
      <dgm:prSet presAssocID="{C981AC38-1424-4947-A09E-6933065273A7}" presName="parentText" presStyleLbl="node1" presStyleIdx="0" presStyleCnt="2" custLinFactNeighborX="-1216" custLinFactNeighborY="-11838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3CC2018-D710-4C7D-A8AE-60E189D80651}" type="pres">
      <dgm:prSet presAssocID="{475A0E39-8F0C-45BB-8D74-41D66485D5F7}" presName="spacer" presStyleCnt="0"/>
      <dgm:spPr/>
    </dgm:pt>
    <dgm:pt modelId="{7A965A66-52AE-4D6F-9E89-68128F6C886C}" type="pres">
      <dgm:prSet presAssocID="{3D9FCFBB-5017-43B9-8A1A-F04E28F72625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61A0FCB9-A411-4706-8663-0FFDA87F8878}" type="presOf" srcId="{3D9FCFBB-5017-43B9-8A1A-F04E28F72625}" destId="{7A965A66-52AE-4D6F-9E89-68128F6C886C}" srcOrd="0" destOrd="0" presId="urn:microsoft.com/office/officeart/2005/8/layout/vList2"/>
    <dgm:cxn modelId="{7C7B4474-56EC-45DB-A5E5-6D03C99D6880}" srcId="{BF662FE6-BC0B-4EEE-BC8A-D98F5316FA61}" destId="{3D9FCFBB-5017-43B9-8A1A-F04E28F72625}" srcOrd="1" destOrd="0" parTransId="{C5942AB5-3F3F-4D55-A202-2C42F8A4D91D}" sibTransId="{575581B1-C9C4-42F8-B0D4-7A80B18E1829}"/>
    <dgm:cxn modelId="{33D8F3BB-BABC-429A-97D6-B7BFBE6341C7}" srcId="{BF662FE6-BC0B-4EEE-BC8A-D98F5316FA61}" destId="{C981AC38-1424-4947-A09E-6933065273A7}" srcOrd="0" destOrd="0" parTransId="{0D0C8745-96CE-4C13-A5AA-E0874E60B299}" sibTransId="{475A0E39-8F0C-45BB-8D74-41D66485D5F7}"/>
    <dgm:cxn modelId="{9A0D26EA-E9FE-43D2-ACAD-B7537515B6B0}" type="presOf" srcId="{C981AC38-1424-4947-A09E-6933065273A7}" destId="{EC980CC6-A5A3-4844-B268-DF4DE4C92627}" srcOrd="0" destOrd="0" presId="urn:microsoft.com/office/officeart/2005/8/layout/vList2"/>
    <dgm:cxn modelId="{77E4818C-9414-4A3E-9688-C28F37A88A43}" type="presOf" srcId="{BF662FE6-BC0B-4EEE-BC8A-D98F5316FA61}" destId="{521920EB-2945-4FDD-A7B4-2CF5E9C81C52}" srcOrd="0" destOrd="0" presId="urn:microsoft.com/office/officeart/2005/8/layout/vList2"/>
    <dgm:cxn modelId="{DFF2419C-523D-49DE-9C17-DDF88AD7897C}" type="presParOf" srcId="{521920EB-2945-4FDD-A7B4-2CF5E9C81C52}" destId="{EC980CC6-A5A3-4844-B268-DF4DE4C92627}" srcOrd="0" destOrd="0" presId="urn:microsoft.com/office/officeart/2005/8/layout/vList2"/>
    <dgm:cxn modelId="{820F2E9F-D75D-42B8-A37A-28BC46FD1D80}" type="presParOf" srcId="{521920EB-2945-4FDD-A7B4-2CF5E9C81C52}" destId="{F3CC2018-D710-4C7D-A8AE-60E189D80651}" srcOrd="1" destOrd="0" presId="urn:microsoft.com/office/officeart/2005/8/layout/vList2"/>
    <dgm:cxn modelId="{4A2B5EC2-8BF6-4EC7-92B6-5AC281C1B60A}" type="presParOf" srcId="{521920EB-2945-4FDD-A7B4-2CF5E9C81C52}" destId="{7A965A66-52AE-4D6F-9E89-68128F6C886C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D2C1E05B-AC81-4590-8B98-55D23CFA09AF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it-IT"/>
        </a:p>
      </dgm:t>
    </dgm:pt>
    <dgm:pt modelId="{B4E9C839-E2AF-40B4-BC09-C46447FAECAF}">
      <dgm:prSet/>
      <dgm:spPr/>
      <dgm:t>
        <a:bodyPr/>
        <a:lstStyle/>
        <a:p>
          <a:pPr rtl="0"/>
          <a:r>
            <a:rPr lang="it-IT" dirty="0" smtClean="0"/>
            <a:t>Timing </a:t>
          </a:r>
          <a:r>
            <a:rPr lang="it-IT" dirty="0" err="1" smtClean="0"/>
            <a:t>attacks</a:t>
          </a:r>
          <a:endParaRPr lang="it-IT" dirty="0"/>
        </a:p>
      </dgm:t>
    </dgm:pt>
    <dgm:pt modelId="{41AF18E5-6F87-4F3A-AAE8-504CEB73B9B1}" type="parTrans" cxnId="{36D18A58-318A-4AC5-A4BF-7D727502747F}">
      <dgm:prSet/>
      <dgm:spPr/>
      <dgm:t>
        <a:bodyPr/>
        <a:lstStyle/>
        <a:p>
          <a:endParaRPr lang="it-IT"/>
        </a:p>
      </dgm:t>
    </dgm:pt>
    <dgm:pt modelId="{C69C08C6-902D-4844-9162-43E4BC20572A}" type="sibTrans" cxnId="{36D18A58-318A-4AC5-A4BF-7D727502747F}">
      <dgm:prSet/>
      <dgm:spPr/>
      <dgm:t>
        <a:bodyPr/>
        <a:lstStyle/>
        <a:p>
          <a:endParaRPr lang="it-IT"/>
        </a:p>
      </dgm:t>
    </dgm:pt>
    <dgm:pt modelId="{11B70012-0146-4072-A11F-0E291F2EC92A}">
      <dgm:prSet/>
      <dgm:spPr/>
      <dgm:t>
        <a:bodyPr/>
        <a:lstStyle/>
        <a:p>
          <a:pPr rtl="0"/>
          <a:r>
            <a:rPr lang="it-IT" dirty="0" err="1" smtClean="0"/>
            <a:t>Tor</a:t>
          </a:r>
          <a:r>
            <a:rPr lang="it-IT" dirty="0" smtClean="0"/>
            <a:t> è un sistema a bassa latenza, quindi sarebbe possibile correlare una connessione cifrata di partenza con una connessione in chiaro di destinazione.</a:t>
          </a:r>
          <a:endParaRPr lang="it-IT" dirty="0"/>
        </a:p>
      </dgm:t>
    </dgm:pt>
    <dgm:pt modelId="{85E4DD7D-6703-45FD-8986-779637C33F6A}" type="parTrans" cxnId="{2AB5016B-B5F8-4B3A-B8CA-D7B996EF8A9D}">
      <dgm:prSet/>
      <dgm:spPr/>
      <dgm:t>
        <a:bodyPr/>
        <a:lstStyle/>
        <a:p>
          <a:endParaRPr lang="it-IT"/>
        </a:p>
      </dgm:t>
    </dgm:pt>
    <dgm:pt modelId="{7438276F-A3DB-47CB-A7DE-D8D967F2C9BC}" type="sibTrans" cxnId="{2AB5016B-B5F8-4B3A-B8CA-D7B996EF8A9D}">
      <dgm:prSet/>
      <dgm:spPr/>
      <dgm:t>
        <a:bodyPr/>
        <a:lstStyle/>
        <a:p>
          <a:endParaRPr lang="it-IT"/>
        </a:p>
      </dgm:t>
    </dgm:pt>
    <dgm:pt modelId="{0E882843-477E-46EB-AE89-098A6766C12F}">
      <dgm:prSet/>
      <dgm:spPr/>
      <dgm:t>
        <a:bodyPr/>
        <a:lstStyle/>
        <a:p>
          <a:pPr rtl="0"/>
          <a:r>
            <a:rPr lang="it-IT" dirty="0" smtClean="0"/>
            <a:t>Software </a:t>
          </a:r>
          <a:r>
            <a:rPr lang="it-IT" dirty="0" err="1" smtClean="0"/>
            <a:t>malconfigurati</a:t>
          </a:r>
          <a:endParaRPr lang="it-IT" dirty="0"/>
        </a:p>
      </dgm:t>
    </dgm:pt>
    <dgm:pt modelId="{A0FF51D3-4234-4319-93F4-042CBE754E40}" type="parTrans" cxnId="{6BC00C89-81F9-41E0-8F7E-69EDDE88EFC2}">
      <dgm:prSet/>
      <dgm:spPr/>
      <dgm:t>
        <a:bodyPr/>
        <a:lstStyle/>
        <a:p>
          <a:endParaRPr lang="it-IT"/>
        </a:p>
      </dgm:t>
    </dgm:pt>
    <dgm:pt modelId="{05EB4667-9626-4B8B-9B5D-311D9D368F02}" type="sibTrans" cxnId="{6BC00C89-81F9-41E0-8F7E-69EDDE88EFC2}">
      <dgm:prSet/>
      <dgm:spPr/>
      <dgm:t>
        <a:bodyPr/>
        <a:lstStyle/>
        <a:p>
          <a:endParaRPr lang="it-IT"/>
        </a:p>
      </dgm:t>
    </dgm:pt>
    <dgm:pt modelId="{95397E49-14DA-4425-A9DD-E59888032999}">
      <dgm:prSet/>
      <dgm:spPr/>
      <dgm:t>
        <a:bodyPr/>
        <a:lstStyle/>
        <a:p>
          <a:pPr rtl="0"/>
          <a:r>
            <a:rPr lang="it-IT" dirty="0" smtClean="0"/>
            <a:t>DNS </a:t>
          </a:r>
          <a:r>
            <a:rPr lang="it-IT" dirty="0" err="1" smtClean="0"/>
            <a:t>Leak</a:t>
          </a:r>
          <a:r>
            <a:rPr lang="it-IT" dirty="0" smtClean="0"/>
            <a:t>: molti software continuano a fare richieste DNS bypassando la rete </a:t>
          </a:r>
          <a:r>
            <a:rPr lang="it-IT" dirty="0" err="1" smtClean="0"/>
            <a:t>Tor</a:t>
          </a:r>
          <a:r>
            <a:rPr lang="it-IT" dirty="0" smtClean="0"/>
            <a:t>.</a:t>
          </a:r>
          <a:endParaRPr lang="it-IT" dirty="0"/>
        </a:p>
      </dgm:t>
    </dgm:pt>
    <dgm:pt modelId="{983A5532-B093-4B92-BF7E-B2447F58259D}" type="parTrans" cxnId="{C2F03B51-55C1-46A0-B68D-FD78AC386FE0}">
      <dgm:prSet/>
      <dgm:spPr/>
      <dgm:t>
        <a:bodyPr/>
        <a:lstStyle/>
        <a:p>
          <a:endParaRPr lang="it-IT"/>
        </a:p>
      </dgm:t>
    </dgm:pt>
    <dgm:pt modelId="{F2912267-A335-4690-BD28-99AC0527221D}" type="sibTrans" cxnId="{C2F03B51-55C1-46A0-B68D-FD78AC386FE0}">
      <dgm:prSet/>
      <dgm:spPr/>
      <dgm:t>
        <a:bodyPr/>
        <a:lstStyle/>
        <a:p>
          <a:endParaRPr lang="it-IT"/>
        </a:p>
      </dgm:t>
    </dgm:pt>
    <dgm:pt modelId="{DE5C2073-9889-4ED9-AD8D-84E1691A9A6F}">
      <dgm:prSet/>
      <dgm:spPr/>
      <dgm:t>
        <a:bodyPr/>
        <a:lstStyle/>
        <a:p>
          <a:pPr rtl="0"/>
          <a:r>
            <a:rPr lang="it-IT" dirty="0" smtClean="0"/>
            <a:t>Web browser: flash, javascript e cookie attivi.</a:t>
          </a:r>
          <a:endParaRPr lang="it-IT" dirty="0"/>
        </a:p>
      </dgm:t>
    </dgm:pt>
    <dgm:pt modelId="{32A560A5-E4B4-451E-A2B1-68A21B8081E5}" type="parTrans" cxnId="{53848AF3-6053-4BD9-BD13-96031E9A68BF}">
      <dgm:prSet/>
      <dgm:spPr/>
      <dgm:t>
        <a:bodyPr/>
        <a:lstStyle/>
        <a:p>
          <a:endParaRPr lang="it-IT"/>
        </a:p>
      </dgm:t>
    </dgm:pt>
    <dgm:pt modelId="{ECA91D9D-6D9E-4102-851D-976B4197B75C}" type="sibTrans" cxnId="{53848AF3-6053-4BD9-BD13-96031E9A68BF}">
      <dgm:prSet/>
      <dgm:spPr/>
      <dgm:t>
        <a:bodyPr/>
        <a:lstStyle/>
        <a:p>
          <a:endParaRPr lang="it-IT"/>
        </a:p>
      </dgm:t>
    </dgm:pt>
    <dgm:pt modelId="{0D9AEC74-D956-4A9B-881E-4F7D8470F12A}">
      <dgm:prSet/>
      <dgm:spPr/>
      <dgm:t>
        <a:bodyPr/>
        <a:lstStyle/>
        <a:p>
          <a:pPr rtl="0"/>
          <a:r>
            <a:rPr lang="it-IT" dirty="0" smtClean="0"/>
            <a:t>Connessioni dirette dei software di messaggistica istantanea.</a:t>
          </a:r>
          <a:endParaRPr lang="it-IT" dirty="0"/>
        </a:p>
      </dgm:t>
    </dgm:pt>
    <dgm:pt modelId="{ADD5CEFA-7813-4DB1-9C8E-61ABB594D3D1}" type="parTrans" cxnId="{F63E2E96-53DD-4398-A8EA-41D581F7444A}">
      <dgm:prSet/>
      <dgm:spPr/>
      <dgm:t>
        <a:bodyPr/>
        <a:lstStyle/>
        <a:p>
          <a:endParaRPr lang="it-IT"/>
        </a:p>
      </dgm:t>
    </dgm:pt>
    <dgm:pt modelId="{40036653-8E87-4373-ACBB-C034ED04B68F}" type="sibTrans" cxnId="{F63E2E96-53DD-4398-A8EA-41D581F7444A}">
      <dgm:prSet/>
      <dgm:spPr/>
      <dgm:t>
        <a:bodyPr/>
        <a:lstStyle/>
        <a:p>
          <a:endParaRPr lang="it-IT"/>
        </a:p>
      </dgm:t>
    </dgm:pt>
    <dgm:pt modelId="{42256714-180C-4DC5-8747-5096CA8DBDA0}" type="pres">
      <dgm:prSet presAssocID="{D2C1E05B-AC81-4590-8B98-55D23CFA09A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31E7952-0130-4511-900C-17950ADA4C21}" type="pres">
      <dgm:prSet presAssocID="{B4E9C839-E2AF-40B4-BC09-C46447FAECAF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46670DC-FE6E-4130-B0A5-6FACB92F42B7}" type="pres">
      <dgm:prSet presAssocID="{B4E9C839-E2AF-40B4-BC09-C46447FAECAF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59D397F-04CF-48F7-9EC6-BD77964A6359}" type="pres">
      <dgm:prSet presAssocID="{0E882843-477E-46EB-AE89-098A6766C12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B15F089-B53C-46EF-A6FE-279A4ADC926E}" type="pres">
      <dgm:prSet presAssocID="{0E882843-477E-46EB-AE89-098A6766C12F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36D18A58-318A-4AC5-A4BF-7D727502747F}" srcId="{D2C1E05B-AC81-4590-8B98-55D23CFA09AF}" destId="{B4E9C839-E2AF-40B4-BC09-C46447FAECAF}" srcOrd="0" destOrd="0" parTransId="{41AF18E5-6F87-4F3A-AAE8-504CEB73B9B1}" sibTransId="{C69C08C6-902D-4844-9162-43E4BC20572A}"/>
    <dgm:cxn modelId="{5D833BB8-66D3-4465-9E56-00BF1DD263D9}" type="presOf" srcId="{B4E9C839-E2AF-40B4-BC09-C46447FAECAF}" destId="{931E7952-0130-4511-900C-17950ADA4C21}" srcOrd="0" destOrd="0" presId="urn:microsoft.com/office/officeart/2005/8/layout/vList2"/>
    <dgm:cxn modelId="{BEE2297C-4242-43E4-87AD-B259809AF909}" type="presOf" srcId="{DE5C2073-9889-4ED9-AD8D-84E1691A9A6F}" destId="{5B15F089-B53C-46EF-A6FE-279A4ADC926E}" srcOrd="0" destOrd="1" presId="urn:microsoft.com/office/officeart/2005/8/layout/vList2"/>
    <dgm:cxn modelId="{6BC00C89-81F9-41E0-8F7E-69EDDE88EFC2}" srcId="{D2C1E05B-AC81-4590-8B98-55D23CFA09AF}" destId="{0E882843-477E-46EB-AE89-098A6766C12F}" srcOrd="1" destOrd="0" parTransId="{A0FF51D3-4234-4319-93F4-042CBE754E40}" sibTransId="{05EB4667-9626-4B8B-9B5D-311D9D368F02}"/>
    <dgm:cxn modelId="{15A883B7-885F-47DE-82E7-A33E94948D6E}" type="presOf" srcId="{0D9AEC74-D956-4A9B-881E-4F7D8470F12A}" destId="{5B15F089-B53C-46EF-A6FE-279A4ADC926E}" srcOrd="0" destOrd="2" presId="urn:microsoft.com/office/officeart/2005/8/layout/vList2"/>
    <dgm:cxn modelId="{3ED861AF-3187-4885-9F36-167343334F05}" type="presOf" srcId="{11B70012-0146-4072-A11F-0E291F2EC92A}" destId="{D46670DC-FE6E-4130-B0A5-6FACB92F42B7}" srcOrd="0" destOrd="0" presId="urn:microsoft.com/office/officeart/2005/8/layout/vList2"/>
    <dgm:cxn modelId="{F63E2E96-53DD-4398-A8EA-41D581F7444A}" srcId="{0E882843-477E-46EB-AE89-098A6766C12F}" destId="{0D9AEC74-D956-4A9B-881E-4F7D8470F12A}" srcOrd="2" destOrd="0" parTransId="{ADD5CEFA-7813-4DB1-9C8E-61ABB594D3D1}" sibTransId="{40036653-8E87-4373-ACBB-C034ED04B68F}"/>
    <dgm:cxn modelId="{53848AF3-6053-4BD9-BD13-96031E9A68BF}" srcId="{0E882843-477E-46EB-AE89-098A6766C12F}" destId="{DE5C2073-9889-4ED9-AD8D-84E1691A9A6F}" srcOrd="1" destOrd="0" parTransId="{32A560A5-E4B4-451E-A2B1-68A21B8081E5}" sibTransId="{ECA91D9D-6D9E-4102-851D-976B4197B75C}"/>
    <dgm:cxn modelId="{87B6E79D-EFF2-4C83-AA60-3B6E2C055C13}" type="presOf" srcId="{D2C1E05B-AC81-4590-8B98-55D23CFA09AF}" destId="{42256714-180C-4DC5-8747-5096CA8DBDA0}" srcOrd="0" destOrd="0" presId="urn:microsoft.com/office/officeart/2005/8/layout/vList2"/>
    <dgm:cxn modelId="{6B185B42-1C38-44A0-B878-678938643D5A}" type="presOf" srcId="{0E882843-477E-46EB-AE89-098A6766C12F}" destId="{C59D397F-04CF-48F7-9EC6-BD77964A6359}" srcOrd="0" destOrd="0" presId="urn:microsoft.com/office/officeart/2005/8/layout/vList2"/>
    <dgm:cxn modelId="{C2F03B51-55C1-46A0-B68D-FD78AC386FE0}" srcId="{0E882843-477E-46EB-AE89-098A6766C12F}" destId="{95397E49-14DA-4425-A9DD-E59888032999}" srcOrd="0" destOrd="0" parTransId="{983A5532-B093-4B92-BF7E-B2447F58259D}" sibTransId="{F2912267-A335-4690-BD28-99AC0527221D}"/>
    <dgm:cxn modelId="{2AB5016B-B5F8-4B3A-B8CA-D7B996EF8A9D}" srcId="{B4E9C839-E2AF-40B4-BC09-C46447FAECAF}" destId="{11B70012-0146-4072-A11F-0E291F2EC92A}" srcOrd="0" destOrd="0" parTransId="{85E4DD7D-6703-45FD-8986-779637C33F6A}" sibTransId="{7438276F-A3DB-47CB-A7DE-D8D967F2C9BC}"/>
    <dgm:cxn modelId="{D78222A7-EB40-4D81-9916-2BD134FBD841}" type="presOf" srcId="{95397E49-14DA-4425-A9DD-E59888032999}" destId="{5B15F089-B53C-46EF-A6FE-279A4ADC926E}" srcOrd="0" destOrd="0" presId="urn:microsoft.com/office/officeart/2005/8/layout/vList2"/>
    <dgm:cxn modelId="{EB873758-AFAD-4C80-BAC8-50108DE20CF9}" type="presParOf" srcId="{42256714-180C-4DC5-8747-5096CA8DBDA0}" destId="{931E7952-0130-4511-900C-17950ADA4C21}" srcOrd="0" destOrd="0" presId="urn:microsoft.com/office/officeart/2005/8/layout/vList2"/>
    <dgm:cxn modelId="{A4B61C76-3DA8-40C6-BF8A-954AA39231B0}" type="presParOf" srcId="{42256714-180C-4DC5-8747-5096CA8DBDA0}" destId="{D46670DC-FE6E-4130-B0A5-6FACB92F42B7}" srcOrd="1" destOrd="0" presId="urn:microsoft.com/office/officeart/2005/8/layout/vList2"/>
    <dgm:cxn modelId="{6B4D8C2C-2100-409F-A05B-8700DB672D6D}" type="presParOf" srcId="{42256714-180C-4DC5-8747-5096CA8DBDA0}" destId="{C59D397F-04CF-48F7-9EC6-BD77964A6359}" srcOrd="2" destOrd="0" presId="urn:microsoft.com/office/officeart/2005/8/layout/vList2"/>
    <dgm:cxn modelId="{E0DFC1AB-9584-4F96-87DB-21A0353877BA}" type="presParOf" srcId="{42256714-180C-4DC5-8747-5096CA8DBDA0}" destId="{5B15F089-B53C-46EF-A6FE-279A4ADC926E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C7CD4CB9-1659-4BCC-AEB5-758595DB2775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it-IT"/>
        </a:p>
      </dgm:t>
    </dgm:pt>
    <dgm:pt modelId="{BAA23CAE-CBEB-4F49-A274-29850F3F5D21}">
      <dgm:prSet/>
      <dgm:spPr/>
      <dgm:t>
        <a:bodyPr/>
        <a:lstStyle/>
        <a:p>
          <a:pPr rtl="0"/>
          <a:r>
            <a:rPr lang="it-IT" dirty="0" smtClean="0"/>
            <a:t>Intercettazione dell’</a:t>
          </a:r>
          <a:r>
            <a:rPr lang="it-IT" dirty="0" err="1" smtClean="0"/>
            <a:t>exit</a:t>
          </a:r>
          <a:r>
            <a:rPr lang="it-IT" dirty="0" smtClean="0"/>
            <a:t> </a:t>
          </a:r>
          <a:r>
            <a:rPr lang="it-IT" dirty="0" err="1" smtClean="0"/>
            <a:t>node</a:t>
          </a:r>
          <a:endParaRPr lang="it-IT" dirty="0"/>
        </a:p>
      </dgm:t>
    </dgm:pt>
    <dgm:pt modelId="{14FAEB3A-2F3F-4112-AC2B-6E53326C3D39}" type="parTrans" cxnId="{49CA15FA-CA95-48C2-BE08-C95A3AF651E9}">
      <dgm:prSet/>
      <dgm:spPr/>
      <dgm:t>
        <a:bodyPr/>
        <a:lstStyle/>
        <a:p>
          <a:endParaRPr lang="it-IT"/>
        </a:p>
      </dgm:t>
    </dgm:pt>
    <dgm:pt modelId="{7C89722E-6235-47CD-8900-444FE4829539}" type="sibTrans" cxnId="{49CA15FA-CA95-48C2-BE08-C95A3AF651E9}">
      <dgm:prSet/>
      <dgm:spPr/>
      <dgm:t>
        <a:bodyPr/>
        <a:lstStyle/>
        <a:p>
          <a:endParaRPr lang="it-IT"/>
        </a:p>
      </dgm:t>
    </dgm:pt>
    <dgm:pt modelId="{008A8826-4BE3-407B-B858-C5E924F0F2F7}">
      <dgm:prSet/>
      <dgm:spPr/>
      <dgm:t>
        <a:bodyPr/>
        <a:lstStyle/>
        <a:p>
          <a:pPr rtl="0"/>
          <a:r>
            <a:rPr lang="it-IT" dirty="0" smtClean="0"/>
            <a:t>Essendo l’ultimo collegamento non cifrato, è possibile un attacco </a:t>
          </a:r>
          <a:r>
            <a:rPr lang="it-IT" dirty="0" err="1" smtClean="0"/>
            <a:t>man-in-the-middle</a:t>
          </a:r>
          <a:r>
            <a:rPr lang="it-IT" dirty="0" smtClean="0"/>
            <a:t>.</a:t>
          </a:r>
          <a:endParaRPr lang="it-IT" dirty="0"/>
        </a:p>
      </dgm:t>
    </dgm:pt>
    <dgm:pt modelId="{39F3F66F-7FC6-4CA0-A5E2-430CAC18EBE2}" type="parTrans" cxnId="{F96A9DC6-32C0-4039-A225-E0D696F9B452}">
      <dgm:prSet/>
      <dgm:spPr/>
      <dgm:t>
        <a:bodyPr/>
        <a:lstStyle/>
        <a:p>
          <a:endParaRPr lang="it-IT"/>
        </a:p>
      </dgm:t>
    </dgm:pt>
    <dgm:pt modelId="{E94B5559-8081-468F-B6A4-C31A2238E637}" type="sibTrans" cxnId="{F96A9DC6-32C0-4039-A225-E0D696F9B452}">
      <dgm:prSet/>
      <dgm:spPr/>
      <dgm:t>
        <a:bodyPr/>
        <a:lstStyle/>
        <a:p>
          <a:endParaRPr lang="it-IT"/>
        </a:p>
      </dgm:t>
    </dgm:pt>
    <dgm:pt modelId="{1F323538-F5F4-4466-B228-BDA251924C40}">
      <dgm:prSet/>
      <dgm:spPr/>
      <dgm:t>
        <a:bodyPr/>
        <a:lstStyle/>
        <a:p>
          <a:pPr rtl="0"/>
          <a:r>
            <a:rPr lang="it-IT" dirty="0" smtClean="0"/>
            <a:t>TLS </a:t>
          </a:r>
          <a:r>
            <a:rPr lang="it-IT" dirty="0" err="1" smtClean="0"/>
            <a:t>Attack</a:t>
          </a:r>
          <a:endParaRPr lang="it-IT" dirty="0"/>
        </a:p>
      </dgm:t>
    </dgm:pt>
    <dgm:pt modelId="{F00DDAC9-AC02-45B1-A7EA-F67BF00C3D75}" type="parTrans" cxnId="{DD96DDC6-49F8-42AB-A704-43EBD7433027}">
      <dgm:prSet/>
      <dgm:spPr/>
      <dgm:t>
        <a:bodyPr/>
        <a:lstStyle/>
        <a:p>
          <a:endParaRPr lang="it-IT"/>
        </a:p>
      </dgm:t>
    </dgm:pt>
    <dgm:pt modelId="{FA6D30C3-F3E7-4A06-A357-920CF2FD5800}" type="sibTrans" cxnId="{DD96DDC6-49F8-42AB-A704-43EBD7433027}">
      <dgm:prSet/>
      <dgm:spPr/>
      <dgm:t>
        <a:bodyPr/>
        <a:lstStyle/>
        <a:p>
          <a:endParaRPr lang="it-IT"/>
        </a:p>
      </dgm:t>
    </dgm:pt>
    <dgm:pt modelId="{64B55787-F98C-4BC5-A95E-2F5304CC3024}">
      <dgm:prSet/>
      <dgm:spPr/>
      <dgm:t>
        <a:bodyPr/>
        <a:lstStyle/>
        <a:p>
          <a:pPr rtl="0"/>
          <a:r>
            <a:rPr lang="it-IT" dirty="0" smtClean="0"/>
            <a:t>Possono essere rilevati nel traffico TLS diverse deviazioni del tempo di sistema.</a:t>
          </a:r>
          <a:endParaRPr lang="it-IT" dirty="0"/>
        </a:p>
      </dgm:t>
    </dgm:pt>
    <dgm:pt modelId="{443270A4-ED92-407A-9929-6E2183CFD5CB}" type="parTrans" cxnId="{41D7807D-718B-489B-8CEF-7F44D7E460EE}">
      <dgm:prSet/>
      <dgm:spPr/>
      <dgm:t>
        <a:bodyPr/>
        <a:lstStyle/>
        <a:p>
          <a:endParaRPr lang="it-IT"/>
        </a:p>
      </dgm:t>
    </dgm:pt>
    <dgm:pt modelId="{91FFDAEF-E496-4F45-B629-768F54674606}" type="sibTrans" cxnId="{41D7807D-718B-489B-8CEF-7F44D7E460EE}">
      <dgm:prSet/>
      <dgm:spPr/>
      <dgm:t>
        <a:bodyPr/>
        <a:lstStyle/>
        <a:p>
          <a:endParaRPr lang="it-IT"/>
        </a:p>
      </dgm:t>
    </dgm:pt>
    <dgm:pt modelId="{BA1651DE-9942-45F6-BDA4-BB2556DCAD44}">
      <dgm:prSet/>
      <dgm:spPr/>
      <dgm:t>
        <a:bodyPr/>
        <a:lstStyle/>
        <a:p>
          <a:pPr rtl="0"/>
          <a:r>
            <a:rPr lang="it-IT" dirty="0" smtClean="0"/>
            <a:t>Un attaccante può modificare il tempo di sistema del destinatario attraverso NTP e rintracciare facilmente le connessioni TLS dalla rete anonima.</a:t>
          </a:r>
          <a:endParaRPr lang="it-IT" dirty="0"/>
        </a:p>
      </dgm:t>
    </dgm:pt>
    <dgm:pt modelId="{E67144D3-8A9C-4276-A7A2-4793B3DAF9C8}" type="parTrans" cxnId="{7D22BE96-5803-4752-BBA5-1821BBF4BAEE}">
      <dgm:prSet/>
      <dgm:spPr/>
      <dgm:t>
        <a:bodyPr/>
        <a:lstStyle/>
        <a:p>
          <a:endParaRPr lang="it-IT"/>
        </a:p>
      </dgm:t>
    </dgm:pt>
    <dgm:pt modelId="{21034D25-3033-401E-8FCA-1E4B708A66FD}" type="sibTrans" cxnId="{7D22BE96-5803-4752-BBA5-1821BBF4BAEE}">
      <dgm:prSet/>
      <dgm:spPr/>
      <dgm:t>
        <a:bodyPr/>
        <a:lstStyle/>
        <a:p>
          <a:endParaRPr lang="it-IT"/>
        </a:p>
      </dgm:t>
    </dgm:pt>
    <dgm:pt modelId="{8EA1B73B-3858-4529-B3DB-3BAA783A63F0}" type="pres">
      <dgm:prSet presAssocID="{C7CD4CB9-1659-4BCC-AEB5-758595DB277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2171F953-4D49-42B0-AA83-BC3CBBF8597D}" type="pres">
      <dgm:prSet presAssocID="{BAA23CAE-CBEB-4F49-A274-29850F3F5D2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B19AD09-9264-4421-B80D-1F2AFCD61B22}" type="pres">
      <dgm:prSet presAssocID="{BAA23CAE-CBEB-4F49-A274-29850F3F5D21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CBF6089-FA57-452A-B069-2A20C2E849EB}" type="pres">
      <dgm:prSet presAssocID="{1F323538-F5F4-4466-B228-BDA251924C40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F127E6B-10EA-4D91-863E-EC15CC5DDB3D}" type="pres">
      <dgm:prSet presAssocID="{1F323538-F5F4-4466-B228-BDA251924C40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9ADC0373-28C9-46E4-BC64-2B83B35F8299}" type="presOf" srcId="{C7CD4CB9-1659-4BCC-AEB5-758595DB2775}" destId="{8EA1B73B-3858-4529-B3DB-3BAA783A63F0}" srcOrd="0" destOrd="0" presId="urn:microsoft.com/office/officeart/2005/8/layout/vList2"/>
    <dgm:cxn modelId="{8743170E-2640-4FE3-9A0B-32010C98BCC2}" type="presOf" srcId="{BA1651DE-9942-45F6-BDA4-BB2556DCAD44}" destId="{DF127E6B-10EA-4D91-863E-EC15CC5DDB3D}" srcOrd="0" destOrd="1" presId="urn:microsoft.com/office/officeart/2005/8/layout/vList2"/>
    <dgm:cxn modelId="{7D22BE96-5803-4752-BBA5-1821BBF4BAEE}" srcId="{1F323538-F5F4-4466-B228-BDA251924C40}" destId="{BA1651DE-9942-45F6-BDA4-BB2556DCAD44}" srcOrd="1" destOrd="0" parTransId="{E67144D3-8A9C-4276-A7A2-4793B3DAF9C8}" sibTransId="{21034D25-3033-401E-8FCA-1E4B708A66FD}"/>
    <dgm:cxn modelId="{49CA15FA-CA95-48C2-BE08-C95A3AF651E9}" srcId="{C7CD4CB9-1659-4BCC-AEB5-758595DB2775}" destId="{BAA23CAE-CBEB-4F49-A274-29850F3F5D21}" srcOrd="0" destOrd="0" parTransId="{14FAEB3A-2F3F-4112-AC2B-6E53326C3D39}" sibTransId="{7C89722E-6235-47CD-8900-444FE4829539}"/>
    <dgm:cxn modelId="{F83030EE-5055-4267-8025-DEDC1B21F4BC}" type="presOf" srcId="{008A8826-4BE3-407B-B858-C5E924F0F2F7}" destId="{FB19AD09-9264-4421-B80D-1F2AFCD61B22}" srcOrd="0" destOrd="0" presId="urn:microsoft.com/office/officeart/2005/8/layout/vList2"/>
    <dgm:cxn modelId="{DD96DDC6-49F8-42AB-A704-43EBD7433027}" srcId="{C7CD4CB9-1659-4BCC-AEB5-758595DB2775}" destId="{1F323538-F5F4-4466-B228-BDA251924C40}" srcOrd="1" destOrd="0" parTransId="{F00DDAC9-AC02-45B1-A7EA-F67BF00C3D75}" sibTransId="{FA6D30C3-F3E7-4A06-A357-920CF2FD5800}"/>
    <dgm:cxn modelId="{41D7807D-718B-489B-8CEF-7F44D7E460EE}" srcId="{1F323538-F5F4-4466-B228-BDA251924C40}" destId="{64B55787-F98C-4BC5-A95E-2F5304CC3024}" srcOrd="0" destOrd="0" parTransId="{443270A4-ED92-407A-9929-6E2183CFD5CB}" sibTransId="{91FFDAEF-E496-4F45-B629-768F54674606}"/>
    <dgm:cxn modelId="{DC58431C-34F1-4B72-AB25-8D09D09EED69}" type="presOf" srcId="{1F323538-F5F4-4466-B228-BDA251924C40}" destId="{CCBF6089-FA57-452A-B069-2A20C2E849EB}" srcOrd="0" destOrd="0" presId="urn:microsoft.com/office/officeart/2005/8/layout/vList2"/>
    <dgm:cxn modelId="{D2FF5A6A-8682-4450-B6A4-8A346DE3122E}" type="presOf" srcId="{64B55787-F98C-4BC5-A95E-2F5304CC3024}" destId="{DF127E6B-10EA-4D91-863E-EC15CC5DDB3D}" srcOrd="0" destOrd="0" presId="urn:microsoft.com/office/officeart/2005/8/layout/vList2"/>
    <dgm:cxn modelId="{4FB3FD01-7401-4F2B-9F71-468E113DF5CD}" type="presOf" srcId="{BAA23CAE-CBEB-4F49-A274-29850F3F5D21}" destId="{2171F953-4D49-42B0-AA83-BC3CBBF8597D}" srcOrd="0" destOrd="0" presId="urn:microsoft.com/office/officeart/2005/8/layout/vList2"/>
    <dgm:cxn modelId="{F96A9DC6-32C0-4039-A225-E0D696F9B452}" srcId="{BAA23CAE-CBEB-4F49-A274-29850F3F5D21}" destId="{008A8826-4BE3-407B-B858-C5E924F0F2F7}" srcOrd="0" destOrd="0" parTransId="{39F3F66F-7FC6-4CA0-A5E2-430CAC18EBE2}" sibTransId="{E94B5559-8081-468F-B6A4-C31A2238E637}"/>
    <dgm:cxn modelId="{F9C6A4E4-FA98-4A41-84D0-977060A42CF5}" type="presParOf" srcId="{8EA1B73B-3858-4529-B3DB-3BAA783A63F0}" destId="{2171F953-4D49-42B0-AA83-BC3CBBF8597D}" srcOrd="0" destOrd="0" presId="urn:microsoft.com/office/officeart/2005/8/layout/vList2"/>
    <dgm:cxn modelId="{CC1450A0-BBC8-403C-B210-233FF180A3A0}" type="presParOf" srcId="{8EA1B73B-3858-4529-B3DB-3BAA783A63F0}" destId="{FB19AD09-9264-4421-B80D-1F2AFCD61B22}" srcOrd="1" destOrd="0" presId="urn:microsoft.com/office/officeart/2005/8/layout/vList2"/>
    <dgm:cxn modelId="{0E91C758-ABBA-4FCB-9DB1-4937BDC0D6A8}" type="presParOf" srcId="{8EA1B73B-3858-4529-B3DB-3BAA783A63F0}" destId="{CCBF6089-FA57-452A-B069-2A20C2E849EB}" srcOrd="2" destOrd="0" presId="urn:microsoft.com/office/officeart/2005/8/layout/vList2"/>
    <dgm:cxn modelId="{CDBDC132-632A-471F-8719-EBE2DA85FE34}" type="presParOf" srcId="{8EA1B73B-3858-4529-B3DB-3BAA783A63F0}" destId="{DF127E6B-10EA-4D91-863E-EC15CC5DDB3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24A9316-9E8F-49A8-81D1-B6AE5B2D3A8D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it-IT"/>
        </a:p>
      </dgm:t>
    </dgm:pt>
    <dgm:pt modelId="{DA491512-056D-4242-8DA7-905BCA507E9E}">
      <dgm:prSet/>
      <dgm:spPr/>
      <dgm:t>
        <a:bodyPr/>
        <a:lstStyle/>
        <a:p>
          <a:pPr rtl="0"/>
          <a:r>
            <a:rPr lang="it-IT" dirty="0" smtClean="0"/>
            <a:t>La differenza sta negli strumenti impiegati</a:t>
          </a:r>
          <a:endParaRPr lang="it-IT" dirty="0"/>
        </a:p>
      </dgm:t>
    </dgm:pt>
    <dgm:pt modelId="{B051DDDB-5A53-4632-A284-CB62923E1D90}" type="parTrans" cxnId="{5E6C3076-8788-49B0-AEA4-D0B27D464E8A}">
      <dgm:prSet/>
      <dgm:spPr/>
      <dgm:t>
        <a:bodyPr/>
        <a:lstStyle/>
        <a:p>
          <a:endParaRPr lang="it-IT"/>
        </a:p>
      </dgm:t>
    </dgm:pt>
    <dgm:pt modelId="{326306DD-25FA-413D-8277-161F06340985}" type="sibTrans" cxnId="{5E6C3076-8788-49B0-AEA4-D0B27D464E8A}">
      <dgm:prSet/>
      <dgm:spPr/>
      <dgm:t>
        <a:bodyPr/>
        <a:lstStyle/>
        <a:p>
          <a:endParaRPr lang="it-IT"/>
        </a:p>
      </dgm:t>
    </dgm:pt>
    <dgm:pt modelId="{0F8662D1-E8D7-4D84-A02C-00546CC770D8}">
      <dgm:prSet/>
      <dgm:spPr/>
      <dgm:t>
        <a:bodyPr/>
        <a:lstStyle/>
        <a:p>
          <a:pPr rtl="0"/>
          <a:r>
            <a:rPr lang="it-IT" dirty="0" smtClean="0"/>
            <a:t>Gli strumenti nella NS non si occupano, in genere, di raccogliere prove digitali, ma di segnalare eventi</a:t>
          </a:r>
          <a:endParaRPr lang="it-IT" dirty="0"/>
        </a:p>
      </dgm:t>
    </dgm:pt>
    <dgm:pt modelId="{D8277BAD-6D7C-4276-8324-476AECA20E2A}" type="parTrans" cxnId="{309F19B5-6912-45AC-AA51-C905F945BF88}">
      <dgm:prSet/>
      <dgm:spPr/>
      <dgm:t>
        <a:bodyPr/>
        <a:lstStyle/>
        <a:p>
          <a:endParaRPr lang="it-IT"/>
        </a:p>
      </dgm:t>
    </dgm:pt>
    <dgm:pt modelId="{4FD72671-2757-47F8-B734-51F378D6A3CE}" type="sibTrans" cxnId="{309F19B5-6912-45AC-AA51-C905F945BF88}">
      <dgm:prSet/>
      <dgm:spPr/>
      <dgm:t>
        <a:bodyPr/>
        <a:lstStyle/>
        <a:p>
          <a:endParaRPr lang="it-IT"/>
        </a:p>
      </dgm:t>
    </dgm:pt>
    <dgm:pt modelId="{BEC3D3D8-A6C8-4537-88CB-9219DCF6D0BE}">
      <dgm:prSet/>
      <dgm:spPr/>
      <dgm:t>
        <a:bodyPr/>
        <a:lstStyle/>
        <a:p>
          <a:pPr rtl="0"/>
          <a:r>
            <a:rPr lang="it-IT" dirty="0" smtClean="0"/>
            <a:t>Per questo sono stati sviluppati diversi strumenti denominati NFAT (Network </a:t>
          </a:r>
          <a:r>
            <a:rPr lang="it-IT" dirty="0" err="1" smtClean="0"/>
            <a:t>Forensics</a:t>
          </a:r>
          <a:r>
            <a:rPr lang="it-IT" dirty="0" smtClean="0"/>
            <a:t> </a:t>
          </a:r>
          <a:r>
            <a:rPr lang="it-IT" dirty="0" err="1" smtClean="0"/>
            <a:t>Analysis</a:t>
          </a:r>
          <a:r>
            <a:rPr lang="it-IT" dirty="0" smtClean="0"/>
            <a:t> </a:t>
          </a:r>
          <a:r>
            <a:rPr lang="it-IT" dirty="0" err="1" smtClean="0"/>
            <a:t>Tools</a:t>
          </a:r>
          <a:r>
            <a:rPr lang="it-IT" dirty="0" smtClean="0"/>
            <a:t>)</a:t>
          </a:r>
          <a:endParaRPr lang="it-IT" dirty="0"/>
        </a:p>
      </dgm:t>
    </dgm:pt>
    <dgm:pt modelId="{202C8942-6E6F-4C31-AEAB-8F62624AD75A}" type="parTrans" cxnId="{604FB257-B548-4A26-BC37-6AD376CBC433}">
      <dgm:prSet/>
      <dgm:spPr/>
      <dgm:t>
        <a:bodyPr/>
        <a:lstStyle/>
        <a:p>
          <a:endParaRPr lang="it-IT"/>
        </a:p>
      </dgm:t>
    </dgm:pt>
    <dgm:pt modelId="{934E87F4-FDF1-4145-97B7-EC12D6C88A71}" type="sibTrans" cxnId="{604FB257-B548-4A26-BC37-6AD376CBC433}">
      <dgm:prSet/>
      <dgm:spPr/>
      <dgm:t>
        <a:bodyPr/>
        <a:lstStyle/>
        <a:p>
          <a:endParaRPr lang="it-IT"/>
        </a:p>
      </dgm:t>
    </dgm:pt>
    <dgm:pt modelId="{00DED4C7-6B65-4635-BE4E-DEE3CF55EA9A}" type="pres">
      <dgm:prSet presAssocID="{224A9316-9E8F-49A8-81D1-B6AE5B2D3A8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51679E5B-9B96-4E16-B6A0-5FDD321C506A}" type="pres">
      <dgm:prSet presAssocID="{DA491512-056D-4242-8DA7-905BCA507E9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EA815E4-E4F2-4020-AF98-BDA3E10036D5}" type="pres">
      <dgm:prSet presAssocID="{326306DD-25FA-413D-8277-161F06340985}" presName="spacer" presStyleCnt="0"/>
      <dgm:spPr/>
    </dgm:pt>
    <dgm:pt modelId="{BC3FBA6E-21F0-4E36-8077-F2B163B392D7}" type="pres">
      <dgm:prSet presAssocID="{0F8662D1-E8D7-4D84-A02C-00546CC770D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2C6029B-211E-4FE1-ACEC-72856435D924}" type="pres">
      <dgm:prSet presAssocID="{4FD72671-2757-47F8-B734-51F378D6A3CE}" presName="spacer" presStyleCnt="0"/>
      <dgm:spPr/>
    </dgm:pt>
    <dgm:pt modelId="{EDD9C019-6F1F-4D61-91D2-398477EC4AD6}" type="pres">
      <dgm:prSet presAssocID="{BEC3D3D8-A6C8-4537-88CB-9219DCF6D0B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5E6C3076-8788-49B0-AEA4-D0B27D464E8A}" srcId="{224A9316-9E8F-49A8-81D1-B6AE5B2D3A8D}" destId="{DA491512-056D-4242-8DA7-905BCA507E9E}" srcOrd="0" destOrd="0" parTransId="{B051DDDB-5A53-4632-A284-CB62923E1D90}" sibTransId="{326306DD-25FA-413D-8277-161F06340985}"/>
    <dgm:cxn modelId="{894E46CB-3A81-4CD4-A8E3-ACAB61E31813}" type="presOf" srcId="{0F8662D1-E8D7-4D84-A02C-00546CC770D8}" destId="{BC3FBA6E-21F0-4E36-8077-F2B163B392D7}" srcOrd="0" destOrd="0" presId="urn:microsoft.com/office/officeart/2005/8/layout/vList2"/>
    <dgm:cxn modelId="{DCB5A8EE-985C-4A6C-A456-66D79E93353C}" type="presOf" srcId="{DA491512-056D-4242-8DA7-905BCA507E9E}" destId="{51679E5B-9B96-4E16-B6A0-5FDD321C506A}" srcOrd="0" destOrd="0" presId="urn:microsoft.com/office/officeart/2005/8/layout/vList2"/>
    <dgm:cxn modelId="{604FB257-B548-4A26-BC37-6AD376CBC433}" srcId="{224A9316-9E8F-49A8-81D1-B6AE5B2D3A8D}" destId="{BEC3D3D8-A6C8-4537-88CB-9219DCF6D0BE}" srcOrd="2" destOrd="0" parTransId="{202C8942-6E6F-4C31-AEAB-8F62624AD75A}" sibTransId="{934E87F4-FDF1-4145-97B7-EC12D6C88A71}"/>
    <dgm:cxn modelId="{309F19B5-6912-45AC-AA51-C905F945BF88}" srcId="{224A9316-9E8F-49A8-81D1-B6AE5B2D3A8D}" destId="{0F8662D1-E8D7-4D84-A02C-00546CC770D8}" srcOrd="1" destOrd="0" parTransId="{D8277BAD-6D7C-4276-8324-476AECA20E2A}" sibTransId="{4FD72671-2757-47F8-B734-51F378D6A3CE}"/>
    <dgm:cxn modelId="{5ACEFC28-EC8F-4688-A602-DC91E3AA2020}" type="presOf" srcId="{224A9316-9E8F-49A8-81D1-B6AE5B2D3A8D}" destId="{00DED4C7-6B65-4635-BE4E-DEE3CF55EA9A}" srcOrd="0" destOrd="0" presId="urn:microsoft.com/office/officeart/2005/8/layout/vList2"/>
    <dgm:cxn modelId="{E69F94C2-E8DB-433C-B5CA-C447565C0F6E}" type="presOf" srcId="{BEC3D3D8-A6C8-4537-88CB-9219DCF6D0BE}" destId="{EDD9C019-6F1F-4D61-91D2-398477EC4AD6}" srcOrd="0" destOrd="0" presId="urn:microsoft.com/office/officeart/2005/8/layout/vList2"/>
    <dgm:cxn modelId="{FF6943C8-175B-44CF-B9E0-43714897DCE8}" type="presParOf" srcId="{00DED4C7-6B65-4635-BE4E-DEE3CF55EA9A}" destId="{51679E5B-9B96-4E16-B6A0-5FDD321C506A}" srcOrd="0" destOrd="0" presId="urn:microsoft.com/office/officeart/2005/8/layout/vList2"/>
    <dgm:cxn modelId="{DD263755-0B69-4957-8C99-C9FEF43E3D95}" type="presParOf" srcId="{00DED4C7-6B65-4635-BE4E-DEE3CF55EA9A}" destId="{3EA815E4-E4F2-4020-AF98-BDA3E10036D5}" srcOrd="1" destOrd="0" presId="urn:microsoft.com/office/officeart/2005/8/layout/vList2"/>
    <dgm:cxn modelId="{5586BE74-5562-4BB0-89E6-F6CF2088DF73}" type="presParOf" srcId="{00DED4C7-6B65-4635-BE4E-DEE3CF55EA9A}" destId="{BC3FBA6E-21F0-4E36-8077-F2B163B392D7}" srcOrd="2" destOrd="0" presId="urn:microsoft.com/office/officeart/2005/8/layout/vList2"/>
    <dgm:cxn modelId="{7CCCC494-866E-4274-871A-C00B20A91F8B}" type="presParOf" srcId="{00DED4C7-6B65-4635-BE4E-DEE3CF55EA9A}" destId="{D2C6029B-211E-4FE1-ACEC-72856435D924}" srcOrd="3" destOrd="0" presId="urn:microsoft.com/office/officeart/2005/8/layout/vList2"/>
    <dgm:cxn modelId="{62CBAB33-94AD-4BCE-A150-911FA9E7E6F2}" type="presParOf" srcId="{00DED4C7-6B65-4635-BE4E-DEE3CF55EA9A}" destId="{EDD9C019-6F1F-4D61-91D2-398477EC4AD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211CFAB-275D-49BA-A3DC-A3611D068F12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it-IT"/>
        </a:p>
      </dgm:t>
    </dgm:pt>
    <dgm:pt modelId="{9030E602-CDC3-4B3B-A0A2-A1630C8471C2}">
      <dgm:prSet/>
      <dgm:spPr/>
      <dgm:t>
        <a:bodyPr/>
        <a:lstStyle/>
        <a:p>
          <a:pPr rtl="0"/>
          <a:r>
            <a:rPr lang="it-IT" dirty="0" smtClean="0"/>
            <a:t>Esistono strumenti per monitorare il traffico in tempo </a:t>
          </a:r>
          <a:r>
            <a:rPr lang="it-IT" dirty="0" smtClean="0"/>
            <a:t>reale, ma sono dispendiosi in termini di risorse hardware e umano. Non adatto alle reti più grandi di un singolo workgroup.</a:t>
          </a:r>
          <a:endParaRPr lang="it-IT" dirty="0"/>
        </a:p>
      </dgm:t>
    </dgm:pt>
    <dgm:pt modelId="{DED81D52-E3DA-4519-A829-D711AD6D8431}" type="parTrans" cxnId="{1DE47235-2DB9-49E8-9192-57BA7350D6DF}">
      <dgm:prSet/>
      <dgm:spPr/>
      <dgm:t>
        <a:bodyPr/>
        <a:lstStyle/>
        <a:p>
          <a:endParaRPr lang="it-IT"/>
        </a:p>
      </dgm:t>
    </dgm:pt>
    <dgm:pt modelId="{66BC690C-3C59-4037-9B71-EDAA9FC61D98}" type="sibTrans" cxnId="{1DE47235-2DB9-49E8-9192-57BA7350D6DF}">
      <dgm:prSet/>
      <dgm:spPr/>
      <dgm:t>
        <a:bodyPr/>
        <a:lstStyle/>
        <a:p>
          <a:endParaRPr lang="it-IT"/>
        </a:p>
      </dgm:t>
    </dgm:pt>
    <dgm:pt modelId="{7D3F4E8A-2873-4968-A437-71EA3626411D}">
      <dgm:prSet/>
      <dgm:spPr/>
      <dgm:t>
        <a:bodyPr/>
        <a:lstStyle/>
        <a:p>
          <a:pPr rtl="0"/>
          <a:r>
            <a:rPr lang="it-IT" dirty="0" smtClean="0"/>
            <a:t>Risulta più pratico archiviare tutto il traffico e analizzare un sottoinsieme. Gli NFAT possono fornire una visione più ricca dei dati raccolti che consente di ispezionare il traffico da un livello più alto e astratto dallo </a:t>
          </a:r>
          <a:r>
            <a:rPr lang="it-IT" dirty="0" err="1" smtClean="0"/>
            <a:t>stack</a:t>
          </a:r>
          <a:r>
            <a:rPr lang="it-IT" dirty="0" smtClean="0"/>
            <a:t> del protocollo.</a:t>
          </a:r>
          <a:endParaRPr lang="it-IT" dirty="0"/>
        </a:p>
      </dgm:t>
    </dgm:pt>
    <dgm:pt modelId="{AA5482AD-BA74-4681-815D-6B1430F06245}" type="parTrans" cxnId="{7256FD29-FD64-4E2D-A127-EA637C6EFE76}">
      <dgm:prSet/>
      <dgm:spPr/>
      <dgm:t>
        <a:bodyPr/>
        <a:lstStyle/>
        <a:p>
          <a:endParaRPr lang="it-IT"/>
        </a:p>
      </dgm:t>
    </dgm:pt>
    <dgm:pt modelId="{B23C730D-17D4-48C0-A2F1-0898BEE5D33A}" type="sibTrans" cxnId="{7256FD29-FD64-4E2D-A127-EA637C6EFE76}">
      <dgm:prSet/>
      <dgm:spPr/>
      <dgm:t>
        <a:bodyPr/>
        <a:lstStyle/>
        <a:p>
          <a:endParaRPr lang="it-IT"/>
        </a:p>
      </dgm:t>
    </dgm:pt>
    <dgm:pt modelId="{00C03C9C-DB7D-4F2C-8564-2C8A577B500D}" type="pres">
      <dgm:prSet presAssocID="{4211CFAB-275D-49BA-A3DC-A3611D068F1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5DE550F7-85BE-467D-9BCE-15314016063C}" type="pres">
      <dgm:prSet presAssocID="{9030E602-CDC3-4B3B-A0A2-A1630C8471C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FC175DD-EB31-4D99-A4E3-96349AA45B67}" type="pres">
      <dgm:prSet presAssocID="{66BC690C-3C59-4037-9B71-EDAA9FC61D98}" presName="spacer" presStyleCnt="0"/>
      <dgm:spPr/>
    </dgm:pt>
    <dgm:pt modelId="{2123D650-CB46-4873-AAEE-569792BA3CF4}" type="pres">
      <dgm:prSet presAssocID="{7D3F4E8A-2873-4968-A437-71EA3626411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7256FD29-FD64-4E2D-A127-EA637C6EFE76}" srcId="{4211CFAB-275D-49BA-A3DC-A3611D068F12}" destId="{7D3F4E8A-2873-4968-A437-71EA3626411D}" srcOrd="1" destOrd="0" parTransId="{AA5482AD-BA74-4681-815D-6B1430F06245}" sibTransId="{B23C730D-17D4-48C0-A2F1-0898BEE5D33A}"/>
    <dgm:cxn modelId="{1DE47235-2DB9-49E8-9192-57BA7350D6DF}" srcId="{4211CFAB-275D-49BA-A3DC-A3611D068F12}" destId="{9030E602-CDC3-4B3B-A0A2-A1630C8471C2}" srcOrd="0" destOrd="0" parTransId="{DED81D52-E3DA-4519-A829-D711AD6D8431}" sibTransId="{66BC690C-3C59-4037-9B71-EDAA9FC61D98}"/>
    <dgm:cxn modelId="{AF0B3204-1DBC-43F6-B92D-B3DC0B92E7CD}" type="presOf" srcId="{7D3F4E8A-2873-4968-A437-71EA3626411D}" destId="{2123D650-CB46-4873-AAEE-569792BA3CF4}" srcOrd="0" destOrd="0" presId="urn:microsoft.com/office/officeart/2005/8/layout/vList2"/>
    <dgm:cxn modelId="{CBC40CD0-AABE-4D56-9ECA-CBD06EBE0D30}" type="presOf" srcId="{4211CFAB-275D-49BA-A3DC-A3611D068F12}" destId="{00C03C9C-DB7D-4F2C-8564-2C8A577B500D}" srcOrd="0" destOrd="0" presId="urn:microsoft.com/office/officeart/2005/8/layout/vList2"/>
    <dgm:cxn modelId="{AF447356-3A5D-4C51-8F19-D94A93127B4A}" type="presOf" srcId="{9030E602-CDC3-4B3B-A0A2-A1630C8471C2}" destId="{5DE550F7-85BE-467D-9BCE-15314016063C}" srcOrd="0" destOrd="0" presId="urn:microsoft.com/office/officeart/2005/8/layout/vList2"/>
    <dgm:cxn modelId="{8AF8ADF9-E2EB-4FDD-AF1D-D67A94DFD8CB}" type="presParOf" srcId="{00C03C9C-DB7D-4F2C-8564-2C8A577B500D}" destId="{5DE550F7-85BE-467D-9BCE-15314016063C}" srcOrd="0" destOrd="0" presId="urn:microsoft.com/office/officeart/2005/8/layout/vList2"/>
    <dgm:cxn modelId="{B7260102-4590-4A0C-BD99-688D46CD8DFE}" type="presParOf" srcId="{00C03C9C-DB7D-4F2C-8564-2C8A577B500D}" destId="{1FC175DD-EB31-4D99-A4E3-96349AA45B67}" srcOrd="1" destOrd="0" presId="urn:microsoft.com/office/officeart/2005/8/layout/vList2"/>
    <dgm:cxn modelId="{06A66AFB-89A1-41A1-8044-455208A27269}" type="presParOf" srcId="{00C03C9C-DB7D-4F2C-8564-2C8A577B500D}" destId="{2123D650-CB46-4873-AAEE-569792BA3CF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211CFAB-275D-49BA-A3DC-A3611D068F12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9030E602-CDC3-4B3B-A0A2-A1630C8471C2}">
      <dgm:prSet/>
      <dgm:spPr/>
      <dgm:t>
        <a:bodyPr/>
        <a:lstStyle/>
        <a:p>
          <a:pPr rtl="0"/>
          <a:r>
            <a:rPr lang="it-IT" dirty="0" err="1" smtClean="0"/>
            <a:t>Xplico</a:t>
          </a:r>
          <a:endParaRPr lang="it-IT" dirty="0"/>
        </a:p>
      </dgm:t>
    </dgm:pt>
    <dgm:pt modelId="{DED81D52-E3DA-4519-A829-D711AD6D8431}" type="parTrans" cxnId="{1DE47235-2DB9-49E8-9192-57BA7350D6DF}">
      <dgm:prSet/>
      <dgm:spPr/>
      <dgm:t>
        <a:bodyPr/>
        <a:lstStyle/>
        <a:p>
          <a:endParaRPr lang="it-IT"/>
        </a:p>
      </dgm:t>
    </dgm:pt>
    <dgm:pt modelId="{66BC690C-3C59-4037-9B71-EDAA9FC61D98}" type="sibTrans" cxnId="{1DE47235-2DB9-49E8-9192-57BA7350D6DF}">
      <dgm:prSet/>
      <dgm:spPr/>
      <dgm:t>
        <a:bodyPr/>
        <a:lstStyle/>
        <a:p>
          <a:endParaRPr lang="it-IT"/>
        </a:p>
      </dgm:t>
    </dgm:pt>
    <dgm:pt modelId="{7D3F4E8A-2873-4968-A437-71EA3626411D}">
      <dgm:prSet/>
      <dgm:spPr/>
      <dgm:t>
        <a:bodyPr/>
        <a:lstStyle/>
        <a:p>
          <a:pPr rtl="0"/>
          <a:r>
            <a:rPr lang="it-IT" dirty="0" smtClean="0"/>
            <a:t>E-Detective</a:t>
          </a:r>
          <a:endParaRPr lang="it-IT" dirty="0"/>
        </a:p>
      </dgm:t>
    </dgm:pt>
    <dgm:pt modelId="{AA5482AD-BA74-4681-815D-6B1430F06245}" type="parTrans" cxnId="{7256FD29-FD64-4E2D-A127-EA637C6EFE76}">
      <dgm:prSet/>
      <dgm:spPr/>
      <dgm:t>
        <a:bodyPr/>
        <a:lstStyle/>
        <a:p>
          <a:endParaRPr lang="it-IT"/>
        </a:p>
      </dgm:t>
    </dgm:pt>
    <dgm:pt modelId="{B23C730D-17D4-48C0-A2F1-0898BEE5D33A}" type="sibTrans" cxnId="{7256FD29-FD64-4E2D-A127-EA637C6EFE76}">
      <dgm:prSet/>
      <dgm:spPr/>
      <dgm:t>
        <a:bodyPr/>
        <a:lstStyle/>
        <a:p>
          <a:endParaRPr lang="it-IT"/>
        </a:p>
      </dgm:t>
    </dgm:pt>
    <dgm:pt modelId="{6253E8D9-9C46-41D1-8191-CB6B0EA0789C}">
      <dgm:prSet/>
      <dgm:spPr/>
      <dgm:t>
        <a:bodyPr/>
        <a:lstStyle/>
        <a:p>
          <a:pPr rtl="0"/>
          <a:r>
            <a:rPr lang="it-IT" dirty="0" smtClean="0"/>
            <a:t>Network </a:t>
          </a:r>
          <a:r>
            <a:rPr lang="it-IT" dirty="0" err="1" smtClean="0"/>
            <a:t>Miner</a:t>
          </a:r>
          <a:endParaRPr lang="it-IT" dirty="0"/>
        </a:p>
      </dgm:t>
    </dgm:pt>
    <dgm:pt modelId="{41400DFA-CE57-4238-8907-05C19F56DCB7}" type="parTrans" cxnId="{C948CFAB-93C6-4D5E-88FB-BAB954EEEC65}">
      <dgm:prSet/>
      <dgm:spPr/>
    </dgm:pt>
    <dgm:pt modelId="{7058BF6D-E5E8-45A2-96AF-3E4E6EBE1350}" type="sibTrans" cxnId="{C948CFAB-93C6-4D5E-88FB-BAB954EEEC65}">
      <dgm:prSet/>
      <dgm:spPr/>
    </dgm:pt>
    <dgm:pt modelId="{3A884809-B213-4E1E-8BFA-3B3B3B5884EA}">
      <dgm:prSet/>
      <dgm:spPr/>
      <dgm:t>
        <a:bodyPr/>
        <a:lstStyle/>
        <a:p>
          <a:pPr rtl="0"/>
          <a:r>
            <a:rPr lang="it-IT" b="0" i="0" dirty="0" err="1" smtClean="0"/>
            <a:t>NetDetector</a:t>
          </a:r>
          <a:endParaRPr lang="it-IT" b="0" dirty="0"/>
        </a:p>
      </dgm:t>
    </dgm:pt>
    <dgm:pt modelId="{20474B4B-9F56-47BF-9045-EC29EC3F0DF6}" type="parTrans" cxnId="{1572D424-E9D9-4E78-B2E2-A98594480E94}">
      <dgm:prSet/>
      <dgm:spPr/>
    </dgm:pt>
    <dgm:pt modelId="{DB2D6327-9098-4150-86EB-1AA56F5A99FD}" type="sibTrans" cxnId="{1572D424-E9D9-4E78-B2E2-A98594480E94}">
      <dgm:prSet/>
      <dgm:spPr/>
    </dgm:pt>
    <dgm:pt modelId="{3FEBC5C4-F52E-4FEA-B8C2-73CC438B6784}">
      <dgm:prSet/>
      <dgm:spPr/>
      <dgm:t>
        <a:bodyPr/>
        <a:lstStyle/>
        <a:p>
          <a:pPr rtl="0"/>
          <a:r>
            <a:rPr lang="it-IT" dirty="0" err="1" smtClean="0"/>
            <a:t>Wireshark</a:t>
          </a:r>
          <a:endParaRPr lang="it-IT" dirty="0"/>
        </a:p>
      </dgm:t>
    </dgm:pt>
    <dgm:pt modelId="{FA72AF73-0BBD-4743-BD12-36A36E4E3756}" type="parTrans" cxnId="{D5993104-60CA-47F3-806F-B6DB70439EC6}">
      <dgm:prSet/>
      <dgm:spPr/>
    </dgm:pt>
    <dgm:pt modelId="{2940EE17-F8B9-4B42-8E76-2ED521329CE8}" type="sibTrans" cxnId="{D5993104-60CA-47F3-806F-B6DB70439EC6}">
      <dgm:prSet/>
      <dgm:spPr/>
    </dgm:pt>
    <dgm:pt modelId="{A667EFAB-FFC8-4702-8246-CA83E032D084}">
      <dgm:prSet/>
      <dgm:spPr/>
      <dgm:t>
        <a:bodyPr/>
        <a:lstStyle/>
        <a:p>
          <a:pPr rtl="0"/>
          <a:r>
            <a:rPr lang="it-IT" dirty="0" smtClean="0"/>
            <a:t>…</a:t>
          </a:r>
          <a:endParaRPr lang="it-IT" dirty="0"/>
        </a:p>
      </dgm:t>
    </dgm:pt>
    <dgm:pt modelId="{0A88F8DD-DA4F-4483-B2B5-DB49699C810E}" type="parTrans" cxnId="{CB9E7EE3-7AF0-4FDD-8F47-568342011E67}">
      <dgm:prSet/>
      <dgm:spPr/>
    </dgm:pt>
    <dgm:pt modelId="{4A00A8D0-2227-43D2-9221-12B7804F6FE8}" type="sibTrans" cxnId="{CB9E7EE3-7AF0-4FDD-8F47-568342011E67}">
      <dgm:prSet/>
      <dgm:spPr/>
    </dgm:pt>
    <dgm:pt modelId="{00C03C9C-DB7D-4F2C-8564-2C8A577B500D}" type="pres">
      <dgm:prSet presAssocID="{4211CFAB-275D-49BA-A3DC-A3611D068F1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5DE550F7-85BE-467D-9BCE-15314016063C}" type="pres">
      <dgm:prSet presAssocID="{9030E602-CDC3-4B3B-A0A2-A1630C8471C2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FC175DD-EB31-4D99-A4E3-96349AA45B67}" type="pres">
      <dgm:prSet presAssocID="{66BC690C-3C59-4037-9B71-EDAA9FC61D98}" presName="spacer" presStyleCnt="0"/>
      <dgm:spPr/>
    </dgm:pt>
    <dgm:pt modelId="{2123D650-CB46-4873-AAEE-569792BA3CF4}" type="pres">
      <dgm:prSet presAssocID="{7D3F4E8A-2873-4968-A437-71EA3626411D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28FE9E5-22DB-40D1-A4C9-003B83C8C927}" type="pres">
      <dgm:prSet presAssocID="{B23C730D-17D4-48C0-A2F1-0898BEE5D33A}" presName="spacer" presStyleCnt="0"/>
      <dgm:spPr/>
    </dgm:pt>
    <dgm:pt modelId="{1018D129-C9DF-4E78-B02C-478F44388CFC}" type="pres">
      <dgm:prSet presAssocID="{6253E8D9-9C46-41D1-8191-CB6B0EA0789C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F135E26-91A3-4879-9D0E-19EB5D987929}" type="pres">
      <dgm:prSet presAssocID="{7058BF6D-E5E8-45A2-96AF-3E4E6EBE1350}" presName="spacer" presStyleCnt="0"/>
      <dgm:spPr/>
    </dgm:pt>
    <dgm:pt modelId="{4200E453-E9F6-4A43-AEBC-5EF4E64FF45A}" type="pres">
      <dgm:prSet presAssocID="{3A884809-B213-4E1E-8BFA-3B3B3B5884EA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F8692CD-2E5A-4DC7-BD8A-7F1BD593EE58}" type="pres">
      <dgm:prSet presAssocID="{DB2D6327-9098-4150-86EB-1AA56F5A99FD}" presName="spacer" presStyleCnt="0"/>
      <dgm:spPr/>
    </dgm:pt>
    <dgm:pt modelId="{9CCA5AFD-6E4D-48DA-83DD-A479E08F8020}" type="pres">
      <dgm:prSet presAssocID="{3FEBC5C4-F52E-4FEA-B8C2-73CC438B6784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519E7A9-E3A0-4202-952B-30486E2EF9FA}" type="pres">
      <dgm:prSet presAssocID="{2940EE17-F8B9-4B42-8E76-2ED521329CE8}" presName="spacer" presStyleCnt="0"/>
      <dgm:spPr/>
    </dgm:pt>
    <dgm:pt modelId="{6B1767ED-BF34-4916-AC33-879C0B9ABFD3}" type="pres">
      <dgm:prSet presAssocID="{A667EFAB-FFC8-4702-8246-CA83E032D084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35E83531-7A47-4AE7-BBFE-CC37265A3B60}" type="presOf" srcId="{6253E8D9-9C46-41D1-8191-CB6B0EA0789C}" destId="{1018D129-C9DF-4E78-B02C-478F44388CFC}" srcOrd="0" destOrd="0" presId="urn:microsoft.com/office/officeart/2005/8/layout/vList2"/>
    <dgm:cxn modelId="{46A171E9-9150-4F86-A72F-9E56ED477D33}" type="presOf" srcId="{4211CFAB-275D-49BA-A3DC-A3611D068F12}" destId="{00C03C9C-DB7D-4F2C-8564-2C8A577B500D}" srcOrd="0" destOrd="0" presId="urn:microsoft.com/office/officeart/2005/8/layout/vList2"/>
    <dgm:cxn modelId="{19CC74CB-8233-4C85-9BA6-F07C74070C1B}" type="presOf" srcId="{9030E602-CDC3-4B3B-A0A2-A1630C8471C2}" destId="{5DE550F7-85BE-467D-9BCE-15314016063C}" srcOrd="0" destOrd="0" presId="urn:microsoft.com/office/officeart/2005/8/layout/vList2"/>
    <dgm:cxn modelId="{7256FD29-FD64-4E2D-A127-EA637C6EFE76}" srcId="{4211CFAB-275D-49BA-A3DC-A3611D068F12}" destId="{7D3F4E8A-2873-4968-A437-71EA3626411D}" srcOrd="1" destOrd="0" parTransId="{AA5482AD-BA74-4681-815D-6B1430F06245}" sibTransId="{B23C730D-17D4-48C0-A2F1-0898BEE5D33A}"/>
    <dgm:cxn modelId="{1DE47235-2DB9-49E8-9192-57BA7350D6DF}" srcId="{4211CFAB-275D-49BA-A3DC-A3611D068F12}" destId="{9030E602-CDC3-4B3B-A0A2-A1630C8471C2}" srcOrd="0" destOrd="0" parTransId="{DED81D52-E3DA-4519-A829-D711AD6D8431}" sibTransId="{66BC690C-3C59-4037-9B71-EDAA9FC61D98}"/>
    <dgm:cxn modelId="{CB9E7EE3-7AF0-4FDD-8F47-568342011E67}" srcId="{4211CFAB-275D-49BA-A3DC-A3611D068F12}" destId="{A667EFAB-FFC8-4702-8246-CA83E032D084}" srcOrd="5" destOrd="0" parTransId="{0A88F8DD-DA4F-4483-B2B5-DB49699C810E}" sibTransId="{4A00A8D0-2227-43D2-9221-12B7804F6FE8}"/>
    <dgm:cxn modelId="{1F4E9600-D3EA-484D-B896-029BF6C59B20}" type="presOf" srcId="{3A884809-B213-4E1E-8BFA-3B3B3B5884EA}" destId="{4200E453-E9F6-4A43-AEBC-5EF4E64FF45A}" srcOrd="0" destOrd="0" presId="urn:microsoft.com/office/officeart/2005/8/layout/vList2"/>
    <dgm:cxn modelId="{1572D424-E9D9-4E78-B2E2-A98594480E94}" srcId="{4211CFAB-275D-49BA-A3DC-A3611D068F12}" destId="{3A884809-B213-4E1E-8BFA-3B3B3B5884EA}" srcOrd="3" destOrd="0" parTransId="{20474B4B-9F56-47BF-9045-EC29EC3F0DF6}" sibTransId="{DB2D6327-9098-4150-86EB-1AA56F5A99FD}"/>
    <dgm:cxn modelId="{D5993104-60CA-47F3-806F-B6DB70439EC6}" srcId="{4211CFAB-275D-49BA-A3DC-A3611D068F12}" destId="{3FEBC5C4-F52E-4FEA-B8C2-73CC438B6784}" srcOrd="4" destOrd="0" parTransId="{FA72AF73-0BBD-4743-BD12-36A36E4E3756}" sibTransId="{2940EE17-F8B9-4B42-8E76-2ED521329CE8}"/>
    <dgm:cxn modelId="{42FD0187-49CE-4D1B-A5A8-AAE3B09F6845}" type="presOf" srcId="{A667EFAB-FFC8-4702-8246-CA83E032D084}" destId="{6B1767ED-BF34-4916-AC33-879C0B9ABFD3}" srcOrd="0" destOrd="0" presId="urn:microsoft.com/office/officeart/2005/8/layout/vList2"/>
    <dgm:cxn modelId="{C948CFAB-93C6-4D5E-88FB-BAB954EEEC65}" srcId="{4211CFAB-275D-49BA-A3DC-A3611D068F12}" destId="{6253E8D9-9C46-41D1-8191-CB6B0EA0789C}" srcOrd="2" destOrd="0" parTransId="{41400DFA-CE57-4238-8907-05C19F56DCB7}" sibTransId="{7058BF6D-E5E8-45A2-96AF-3E4E6EBE1350}"/>
    <dgm:cxn modelId="{0C80BFF6-7AA4-481C-9BF7-A4B4A5DB9C29}" type="presOf" srcId="{3FEBC5C4-F52E-4FEA-B8C2-73CC438B6784}" destId="{9CCA5AFD-6E4D-48DA-83DD-A479E08F8020}" srcOrd="0" destOrd="0" presId="urn:microsoft.com/office/officeart/2005/8/layout/vList2"/>
    <dgm:cxn modelId="{8DE31FAC-A01E-4C1F-AFB4-B36CABBD92B6}" type="presOf" srcId="{7D3F4E8A-2873-4968-A437-71EA3626411D}" destId="{2123D650-CB46-4873-AAEE-569792BA3CF4}" srcOrd="0" destOrd="0" presId="urn:microsoft.com/office/officeart/2005/8/layout/vList2"/>
    <dgm:cxn modelId="{692FC025-AAC8-479E-A2BA-EB5D06493CC0}" type="presParOf" srcId="{00C03C9C-DB7D-4F2C-8564-2C8A577B500D}" destId="{5DE550F7-85BE-467D-9BCE-15314016063C}" srcOrd="0" destOrd="0" presId="urn:microsoft.com/office/officeart/2005/8/layout/vList2"/>
    <dgm:cxn modelId="{EF8A5C9A-8E5B-43DF-B444-0719B768FD77}" type="presParOf" srcId="{00C03C9C-DB7D-4F2C-8564-2C8A577B500D}" destId="{1FC175DD-EB31-4D99-A4E3-96349AA45B67}" srcOrd="1" destOrd="0" presId="urn:microsoft.com/office/officeart/2005/8/layout/vList2"/>
    <dgm:cxn modelId="{28E452CA-D175-4A65-BC1A-A2AF13FA7DCF}" type="presParOf" srcId="{00C03C9C-DB7D-4F2C-8564-2C8A577B500D}" destId="{2123D650-CB46-4873-AAEE-569792BA3CF4}" srcOrd="2" destOrd="0" presId="urn:microsoft.com/office/officeart/2005/8/layout/vList2"/>
    <dgm:cxn modelId="{3C804F82-F0A9-41EA-9CEA-3859A1402909}" type="presParOf" srcId="{00C03C9C-DB7D-4F2C-8564-2C8A577B500D}" destId="{828FE9E5-22DB-40D1-A4C9-003B83C8C927}" srcOrd="3" destOrd="0" presId="urn:microsoft.com/office/officeart/2005/8/layout/vList2"/>
    <dgm:cxn modelId="{A70D6720-7B6A-4D17-B546-04E55F879905}" type="presParOf" srcId="{00C03C9C-DB7D-4F2C-8564-2C8A577B500D}" destId="{1018D129-C9DF-4E78-B02C-478F44388CFC}" srcOrd="4" destOrd="0" presId="urn:microsoft.com/office/officeart/2005/8/layout/vList2"/>
    <dgm:cxn modelId="{51C0036D-149F-4FB1-985A-0D7213609D74}" type="presParOf" srcId="{00C03C9C-DB7D-4F2C-8564-2C8A577B500D}" destId="{3F135E26-91A3-4879-9D0E-19EB5D987929}" srcOrd="5" destOrd="0" presId="urn:microsoft.com/office/officeart/2005/8/layout/vList2"/>
    <dgm:cxn modelId="{45DF24A4-C27A-4AD2-9E4C-04FF3B5A3952}" type="presParOf" srcId="{00C03C9C-DB7D-4F2C-8564-2C8A577B500D}" destId="{4200E453-E9F6-4A43-AEBC-5EF4E64FF45A}" srcOrd="6" destOrd="0" presId="urn:microsoft.com/office/officeart/2005/8/layout/vList2"/>
    <dgm:cxn modelId="{B95100CF-3601-4CFB-8B45-553C8E657377}" type="presParOf" srcId="{00C03C9C-DB7D-4F2C-8564-2C8A577B500D}" destId="{BF8692CD-2E5A-4DC7-BD8A-7F1BD593EE58}" srcOrd="7" destOrd="0" presId="urn:microsoft.com/office/officeart/2005/8/layout/vList2"/>
    <dgm:cxn modelId="{BD66094D-1F5A-4785-B98D-8D984F11771D}" type="presParOf" srcId="{00C03C9C-DB7D-4F2C-8564-2C8A577B500D}" destId="{9CCA5AFD-6E4D-48DA-83DD-A479E08F8020}" srcOrd="8" destOrd="0" presId="urn:microsoft.com/office/officeart/2005/8/layout/vList2"/>
    <dgm:cxn modelId="{55D11957-DC88-428D-BD47-A0A4E7966F23}" type="presParOf" srcId="{00C03C9C-DB7D-4F2C-8564-2C8A577B500D}" destId="{B519E7A9-E3A0-4202-952B-30486E2EF9FA}" srcOrd="9" destOrd="0" presId="urn:microsoft.com/office/officeart/2005/8/layout/vList2"/>
    <dgm:cxn modelId="{B0E53357-583E-4734-94BB-07BED5944641}" type="presParOf" srcId="{00C03C9C-DB7D-4F2C-8564-2C8A577B500D}" destId="{6B1767ED-BF34-4916-AC33-879C0B9ABFD3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54B2925-6BAC-4290-95EC-5C3BA10BA18B}" type="doc">
      <dgm:prSet loTypeId="urn:microsoft.com/office/officeart/2005/8/layout/vList3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it-IT"/>
        </a:p>
      </dgm:t>
    </dgm:pt>
    <dgm:pt modelId="{B19A3804-29FB-4351-8BFB-D38355EF0A6E}">
      <dgm:prSet/>
      <dgm:spPr/>
      <dgm:t>
        <a:bodyPr/>
        <a:lstStyle/>
        <a:p>
          <a:pPr rtl="0"/>
          <a:r>
            <a:rPr lang="it-IT" dirty="0" smtClean="0"/>
            <a:t>Verificare quali sistemi e supporti sono interessanti (</a:t>
          </a:r>
          <a:r>
            <a:rPr lang="it-IT" dirty="0" err="1" smtClean="0"/>
            <a:t>switch</a:t>
          </a:r>
          <a:r>
            <a:rPr lang="it-IT" dirty="0" smtClean="0"/>
            <a:t>, router, ISP, ecc.)</a:t>
          </a:r>
          <a:endParaRPr lang="it-IT" dirty="0"/>
        </a:p>
      </dgm:t>
    </dgm:pt>
    <dgm:pt modelId="{8F614077-9D24-4073-A23B-51670AB06260}" type="parTrans" cxnId="{739BAB8D-F47F-423B-A2E5-D99F3CDAFA47}">
      <dgm:prSet/>
      <dgm:spPr/>
      <dgm:t>
        <a:bodyPr/>
        <a:lstStyle/>
        <a:p>
          <a:endParaRPr lang="it-IT"/>
        </a:p>
      </dgm:t>
    </dgm:pt>
    <dgm:pt modelId="{77ABE4FF-7342-40C2-B28D-67BA3A433F2B}" type="sibTrans" cxnId="{739BAB8D-F47F-423B-A2E5-D99F3CDAFA47}">
      <dgm:prSet/>
      <dgm:spPr/>
      <dgm:t>
        <a:bodyPr/>
        <a:lstStyle/>
        <a:p>
          <a:endParaRPr lang="it-IT"/>
        </a:p>
      </dgm:t>
    </dgm:pt>
    <dgm:pt modelId="{08A248FA-2353-424B-9AAD-F7A8C7CA5E4E}">
      <dgm:prSet/>
      <dgm:spPr/>
      <dgm:t>
        <a:bodyPr/>
        <a:lstStyle/>
        <a:p>
          <a:pPr rtl="0"/>
          <a:r>
            <a:rPr lang="it-IT" dirty="0" smtClean="0"/>
            <a:t>Trovare gli elementi che testimoniano una determinata attività sulla rete (LOG, report IDS, ecc.)</a:t>
          </a:r>
          <a:endParaRPr lang="it-IT" dirty="0"/>
        </a:p>
      </dgm:t>
    </dgm:pt>
    <dgm:pt modelId="{B7AB7F92-1910-4D20-B3FA-079EEABAAA56}" type="parTrans" cxnId="{F9FD68CE-EDAA-4026-8A81-AA976FFCD39C}">
      <dgm:prSet/>
      <dgm:spPr/>
      <dgm:t>
        <a:bodyPr/>
        <a:lstStyle/>
        <a:p>
          <a:endParaRPr lang="it-IT"/>
        </a:p>
      </dgm:t>
    </dgm:pt>
    <dgm:pt modelId="{B258C54D-0272-4115-B060-712F518CA408}" type="sibTrans" cxnId="{F9FD68CE-EDAA-4026-8A81-AA976FFCD39C}">
      <dgm:prSet/>
      <dgm:spPr/>
      <dgm:t>
        <a:bodyPr/>
        <a:lstStyle/>
        <a:p>
          <a:endParaRPr lang="it-IT"/>
        </a:p>
      </dgm:t>
    </dgm:pt>
    <dgm:pt modelId="{8E843D90-A1E7-45EE-87DD-6C9C25EFC4E4}">
      <dgm:prSet/>
      <dgm:spPr/>
      <dgm:t>
        <a:bodyPr/>
        <a:lstStyle/>
        <a:p>
          <a:pPr rtl="0"/>
          <a:r>
            <a:rPr lang="it-IT" dirty="0" smtClean="0"/>
            <a:t>Trovare macchine o supporti di memoria da “girare” alla Computer </a:t>
          </a:r>
          <a:r>
            <a:rPr lang="it-IT" dirty="0" err="1" smtClean="0"/>
            <a:t>Forensics</a:t>
          </a:r>
          <a:r>
            <a:rPr lang="it-IT" dirty="0" smtClean="0"/>
            <a:t> per descrivere cosa è accaduto</a:t>
          </a:r>
          <a:endParaRPr lang="it-IT" dirty="0"/>
        </a:p>
      </dgm:t>
    </dgm:pt>
    <dgm:pt modelId="{482BFD4A-3CAC-4BBF-A6EF-FC57B1587DA9}" type="parTrans" cxnId="{A9A3423B-4190-4843-B1A4-D80D12568FB4}">
      <dgm:prSet/>
      <dgm:spPr/>
      <dgm:t>
        <a:bodyPr/>
        <a:lstStyle/>
        <a:p>
          <a:endParaRPr lang="it-IT"/>
        </a:p>
      </dgm:t>
    </dgm:pt>
    <dgm:pt modelId="{31BF1587-E51B-4D4B-9F33-FED8C901787D}" type="sibTrans" cxnId="{A9A3423B-4190-4843-B1A4-D80D12568FB4}">
      <dgm:prSet/>
      <dgm:spPr/>
      <dgm:t>
        <a:bodyPr/>
        <a:lstStyle/>
        <a:p>
          <a:endParaRPr lang="it-IT"/>
        </a:p>
      </dgm:t>
    </dgm:pt>
    <dgm:pt modelId="{A9E363E9-BD14-48B9-BA2A-72655C8C250D}" type="pres">
      <dgm:prSet presAssocID="{B54B2925-6BAC-4290-95EC-5C3BA10BA18B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5A74F7FA-B1F7-48A5-A87A-2C06E4F5EEBE}" type="pres">
      <dgm:prSet presAssocID="{B19A3804-29FB-4351-8BFB-D38355EF0A6E}" presName="composite" presStyleCnt="0"/>
      <dgm:spPr/>
    </dgm:pt>
    <dgm:pt modelId="{2E74EBB7-A6F5-4B46-B4F0-7AA84C498B3A}" type="pres">
      <dgm:prSet presAssocID="{B19A3804-29FB-4351-8BFB-D38355EF0A6E}" presName="imgShp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F63C7B40-D767-40CA-A8A4-46EE278A654D}" type="pres">
      <dgm:prSet presAssocID="{B19A3804-29FB-4351-8BFB-D38355EF0A6E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5927696-03AC-4ACF-84E1-1D64528C1253}" type="pres">
      <dgm:prSet presAssocID="{77ABE4FF-7342-40C2-B28D-67BA3A433F2B}" presName="spacing" presStyleCnt="0"/>
      <dgm:spPr/>
    </dgm:pt>
    <dgm:pt modelId="{52A1F67F-6F4B-4AA8-9F66-854F1A29E612}" type="pres">
      <dgm:prSet presAssocID="{08A248FA-2353-424B-9AAD-F7A8C7CA5E4E}" presName="composite" presStyleCnt="0"/>
      <dgm:spPr/>
    </dgm:pt>
    <dgm:pt modelId="{C6D5A914-6592-48D6-9DF0-8548AE7E3F13}" type="pres">
      <dgm:prSet presAssocID="{08A248FA-2353-424B-9AAD-F7A8C7CA5E4E}" presName="imgShp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it-IT"/>
        </a:p>
      </dgm:t>
    </dgm:pt>
    <dgm:pt modelId="{D54DA652-B7A6-472A-8EDD-BA67FF4B0CD5}" type="pres">
      <dgm:prSet presAssocID="{08A248FA-2353-424B-9AAD-F7A8C7CA5E4E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55F18EF-E337-407C-9232-2DA7D4F48279}" type="pres">
      <dgm:prSet presAssocID="{B258C54D-0272-4115-B060-712F518CA408}" presName="spacing" presStyleCnt="0"/>
      <dgm:spPr/>
    </dgm:pt>
    <dgm:pt modelId="{35BB4A49-5F4E-47A4-AE91-90B5514A21CC}" type="pres">
      <dgm:prSet presAssocID="{8E843D90-A1E7-45EE-87DD-6C9C25EFC4E4}" presName="composite" presStyleCnt="0"/>
      <dgm:spPr/>
    </dgm:pt>
    <dgm:pt modelId="{4646E946-5572-49D1-9F52-0025557E3A23}" type="pres">
      <dgm:prSet presAssocID="{8E843D90-A1E7-45EE-87DD-6C9C25EFC4E4}" presName="imgShp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FE1838F6-F45D-4275-98FA-0D50E703F71F}" type="pres">
      <dgm:prSet presAssocID="{8E843D90-A1E7-45EE-87DD-6C9C25EFC4E4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66898912-0BEA-4A9E-86AF-AFFA64C7EBB6}" type="presOf" srcId="{B19A3804-29FB-4351-8BFB-D38355EF0A6E}" destId="{F63C7B40-D767-40CA-A8A4-46EE278A654D}" srcOrd="0" destOrd="0" presId="urn:microsoft.com/office/officeart/2005/8/layout/vList3"/>
    <dgm:cxn modelId="{739BAB8D-F47F-423B-A2E5-D99F3CDAFA47}" srcId="{B54B2925-6BAC-4290-95EC-5C3BA10BA18B}" destId="{B19A3804-29FB-4351-8BFB-D38355EF0A6E}" srcOrd="0" destOrd="0" parTransId="{8F614077-9D24-4073-A23B-51670AB06260}" sibTransId="{77ABE4FF-7342-40C2-B28D-67BA3A433F2B}"/>
    <dgm:cxn modelId="{4F729DAA-210A-4FAA-9A02-0AEEBA48B936}" type="presOf" srcId="{8E843D90-A1E7-45EE-87DD-6C9C25EFC4E4}" destId="{FE1838F6-F45D-4275-98FA-0D50E703F71F}" srcOrd="0" destOrd="0" presId="urn:microsoft.com/office/officeart/2005/8/layout/vList3"/>
    <dgm:cxn modelId="{363F57FA-88F6-4FC5-8E40-5F7DB0BC9B6A}" type="presOf" srcId="{B54B2925-6BAC-4290-95EC-5C3BA10BA18B}" destId="{A9E363E9-BD14-48B9-BA2A-72655C8C250D}" srcOrd="0" destOrd="0" presId="urn:microsoft.com/office/officeart/2005/8/layout/vList3"/>
    <dgm:cxn modelId="{CD3B2836-2D80-4441-8139-5A5D653B0650}" type="presOf" srcId="{08A248FA-2353-424B-9AAD-F7A8C7CA5E4E}" destId="{D54DA652-B7A6-472A-8EDD-BA67FF4B0CD5}" srcOrd="0" destOrd="0" presId="urn:microsoft.com/office/officeart/2005/8/layout/vList3"/>
    <dgm:cxn modelId="{A9A3423B-4190-4843-B1A4-D80D12568FB4}" srcId="{B54B2925-6BAC-4290-95EC-5C3BA10BA18B}" destId="{8E843D90-A1E7-45EE-87DD-6C9C25EFC4E4}" srcOrd="2" destOrd="0" parTransId="{482BFD4A-3CAC-4BBF-A6EF-FC57B1587DA9}" sibTransId="{31BF1587-E51B-4D4B-9F33-FED8C901787D}"/>
    <dgm:cxn modelId="{F9FD68CE-EDAA-4026-8A81-AA976FFCD39C}" srcId="{B54B2925-6BAC-4290-95EC-5C3BA10BA18B}" destId="{08A248FA-2353-424B-9AAD-F7A8C7CA5E4E}" srcOrd="1" destOrd="0" parTransId="{B7AB7F92-1910-4D20-B3FA-079EEABAAA56}" sibTransId="{B258C54D-0272-4115-B060-712F518CA408}"/>
    <dgm:cxn modelId="{510D377E-493D-4923-9EA3-5AEDA09837D4}" type="presParOf" srcId="{A9E363E9-BD14-48B9-BA2A-72655C8C250D}" destId="{5A74F7FA-B1F7-48A5-A87A-2C06E4F5EEBE}" srcOrd="0" destOrd="0" presId="urn:microsoft.com/office/officeart/2005/8/layout/vList3"/>
    <dgm:cxn modelId="{A84A1DBB-028D-4986-A1AB-B3C1A1A3FFB5}" type="presParOf" srcId="{5A74F7FA-B1F7-48A5-A87A-2C06E4F5EEBE}" destId="{2E74EBB7-A6F5-4B46-B4F0-7AA84C498B3A}" srcOrd="0" destOrd="0" presId="urn:microsoft.com/office/officeart/2005/8/layout/vList3"/>
    <dgm:cxn modelId="{A09EED68-D4C6-44AF-A9B6-E166BECE8D34}" type="presParOf" srcId="{5A74F7FA-B1F7-48A5-A87A-2C06E4F5EEBE}" destId="{F63C7B40-D767-40CA-A8A4-46EE278A654D}" srcOrd="1" destOrd="0" presId="urn:microsoft.com/office/officeart/2005/8/layout/vList3"/>
    <dgm:cxn modelId="{47649E1B-A186-4538-A03E-B2BBFBC2E118}" type="presParOf" srcId="{A9E363E9-BD14-48B9-BA2A-72655C8C250D}" destId="{85927696-03AC-4ACF-84E1-1D64528C1253}" srcOrd="1" destOrd="0" presId="urn:microsoft.com/office/officeart/2005/8/layout/vList3"/>
    <dgm:cxn modelId="{C9B8ADD5-CE04-4A28-A866-837E9B6040DA}" type="presParOf" srcId="{A9E363E9-BD14-48B9-BA2A-72655C8C250D}" destId="{52A1F67F-6F4B-4AA8-9F66-854F1A29E612}" srcOrd="2" destOrd="0" presId="urn:microsoft.com/office/officeart/2005/8/layout/vList3"/>
    <dgm:cxn modelId="{DACF3AB0-B41A-4812-91DD-044A78DC11F5}" type="presParOf" srcId="{52A1F67F-6F4B-4AA8-9F66-854F1A29E612}" destId="{C6D5A914-6592-48D6-9DF0-8548AE7E3F13}" srcOrd="0" destOrd="0" presId="urn:microsoft.com/office/officeart/2005/8/layout/vList3"/>
    <dgm:cxn modelId="{85B0F0C1-520A-49B3-89D9-34CB7259362E}" type="presParOf" srcId="{52A1F67F-6F4B-4AA8-9F66-854F1A29E612}" destId="{D54DA652-B7A6-472A-8EDD-BA67FF4B0CD5}" srcOrd="1" destOrd="0" presId="urn:microsoft.com/office/officeart/2005/8/layout/vList3"/>
    <dgm:cxn modelId="{6B96B7E1-AEF8-4A47-817A-D4986DCD4AEC}" type="presParOf" srcId="{A9E363E9-BD14-48B9-BA2A-72655C8C250D}" destId="{B55F18EF-E337-407C-9232-2DA7D4F48279}" srcOrd="3" destOrd="0" presId="urn:microsoft.com/office/officeart/2005/8/layout/vList3"/>
    <dgm:cxn modelId="{117B790D-0072-4B7F-AF61-AC84C39792F5}" type="presParOf" srcId="{A9E363E9-BD14-48B9-BA2A-72655C8C250D}" destId="{35BB4A49-5F4E-47A4-AE91-90B5514A21CC}" srcOrd="4" destOrd="0" presId="urn:microsoft.com/office/officeart/2005/8/layout/vList3"/>
    <dgm:cxn modelId="{C1C82192-AF48-4D6A-80D6-19B4B08552FF}" type="presParOf" srcId="{35BB4A49-5F4E-47A4-AE91-90B5514A21CC}" destId="{4646E946-5572-49D1-9F52-0025557E3A23}" srcOrd="0" destOrd="0" presId="urn:microsoft.com/office/officeart/2005/8/layout/vList3"/>
    <dgm:cxn modelId="{9AF3C20F-2260-431B-92F2-B5F7C83B106C}" type="presParOf" srcId="{35BB4A49-5F4E-47A4-AE91-90B5514A21CC}" destId="{FE1838F6-F45D-4275-98FA-0D50E703F71F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9D79CBA-8E49-4FB7-A544-6889DE0B16BA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it-IT"/>
        </a:p>
      </dgm:t>
    </dgm:pt>
    <dgm:pt modelId="{8E518E56-B688-4024-A845-ABD82792864F}">
      <dgm:prSet/>
      <dgm:spPr/>
      <dgm:t>
        <a:bodyPr/>
        <a:lstStyle/>
        <a:p>
          <a:pPr rtl="0"/>
          <a:r>
            <a:rPr lang="it-IT" dirty="0" smtClean="0"/>
            <a:t>Nella CF ci sono garanzie che il supporto analizzato non sia stato alterato prima e dopo l’analisi</a:t>
          </a:r>
          <a:endParaRPr lang="it-IT" dirty="0"/>
        </a:p>
      </dgm:t>
    </dgm:pt>
    <dgm:pt modelId="{6B7AC5A0-28F5-45B0-86E5-3BE6972CCF00}" type="parTrans" cxnId="{FE54A40D-3E7C-403F-869B-77E72E955E57}">
      <dgm:prSet/>
      <dgm:spPr/>
      <dgm:t>
        <a:bodyPr/>
        <a:lstStyle/>
        <a:p>
          <a:endParaRPr lang="it-IT"/>
        </a:p>
      </dgm:t>
    </dgm:pt>
    <dgm:pt modelId="{7FF3B35C-0BF7-41F6-994C-9134B1EDE19F}" type="sibTrans" cxnId="{FE54A40D-3E7C-403F-869B-77E72E955E57}">
      <dgm:prSet/>
      <dgm:spPr/>
      <dgm:t>
        <a:bodyPr/>
        <a:lstStyle/>
        <a:p>
          <a:endParaRPr lang="it-IT"/>
        </a:p>
      </dgm:t>
    </dgm:pt>
    <dgm:pt modelId="{744389D7-EDC9-48B6-8191-5620B994DD1B}">
      <dgm:prSet/>
      <dgm:spPr/>
      <dgm:t>
        <a:bodyPr/>
        <a:lstStyle/>
        <a:p>
          <a:pPr rtl="0"/>
          <a:r>
            <a:rPr lang="it-IT" dirty="0" smtClean="0"/>
            <a:t>Nella NF entrano in gioco tantissime variabili</a:t>
          </a:r>
          <a:endParaRPr lang="it-IT" dirty="0"/>
        </a:p>
      </dgm:t>
    </dgm:pt>
    <dgm:pt modelId="{330A180B-E96B-4DDF-B22F-284EF87FEA86}" type="parTrans" cxnId="{E50B8CB5-CEE8-483E-BA03-313A54258543}">
      <dgm:prSet/>
      <dgm:spPr/>
      <dgm:t>
        <a:bodyPr/>
        <a:lstStyle/>
        <a:p>
          <a:endParaRPr lang="it-IT"/>
        </a:p>
      </dgm:t>
    </dgm:pt>
    <dgm:pt modelId="{968DF5B4-AC65-41AB-8624-7C1E1BE8E526}" type="sibTrans" cxnId="{E50B8CB5-CEE8-483E-BA03-313A54258543}">
      <dgm:prSet/>
      <dgm:spPr/>
      <dgm:t>
        <a:bodyPr/>
        <a:lstStyle/>
        <a:p>
          <a:endParaRPr lang="it-IT"/>
        </a:p>
      </dgm:t>
    </dgm:pt>
    <dgm:pt modelId="{36210E96-8EB2-4F1C-A562-7313FCD71373}">
      <dgm:prSet/>
      <dgm:spPr/>
      <dgm:t>
        <a:bodyPr/>
        <a:lstStyle/>
        <a:p>
          <a:pPr rtl="0"/>
          <a:r>
            <a:rPr lang="it-IT" dirty="0" smtClean="0"/>
            <a:t>Sistemi distribuiti</a:t>
          </a:r>
          <a:endParaRPr lang="it-IT" dirty="0"/>
        </a:p>
      </dgm:t>
    </dgm:pt>
    <dgm:pt modelId="{F9E3D52C-6D09-4698-BC4B-E86F4FAC93B2}" type="parTrans" cxnId="{349D2D08-C95D-4755-AE03-855F24EB3D6D}">
      <dgm:prSet/>
      <dgm:spPr/>
      <dgm:t>
        <a:bodyPr/>
        <a:lstStyle/>
        <a:p>
          <a:endParaRPr lang="it-IT"/>
        </a:p>
      </dgm:t>
    </dgm:pt>
    <dgm:pt modelId="{3DD38DE3-9AD0-4174-A25A-770A3EF12854}" type="sibTrans" cxnId="{349D2D08-C95D-4755-AE03-855F24EB3D6D}">
      <dgm:prSet/>
      <dgm:spPr/>
      <dgm:t>
        <a:bodyPr/>
        <a:lstStyle/>
        <a:p>
          <a:endParaRPr lang="it-IT"/>
        </a:p>
      </dgm:t>
    </dgm:pt>
    <dgm:pt modelId="{674116B1-BA7F-47A4-94F4-F88DF83CA487}">
      <dgm:prSet/>
      <dgm:spPr/>
      <dgm:t>
        <a:bodyPr/>
        <a:lstStyle/>
        <a:p>
          <a:pPr rtl="0"/>
          <a:r>
            <a:rPr lang="it-IT" dirty="0" smtClean="0"/>
            <a:t>Raccolta di ipertesti dinamici (pagine </a:t>
          </a:r>
          <a:r>
            <a:rPr lang="it-IT" dirty="0" err="1" smtClean="0"/>
            <a:t>php</a:t>
          </a:r>
          <a:r>
            <a:rPr lang="it-IT" dirty="0" smtClean="0"/>
            <a:t>)</a:t>
          </a:r>
          <a:endParaRPr lang="it-IT" dirty="0"/>
        </a:p>
      </dgm:t>
    </dgm:pt>
    <dgm:pt modelId="{18F49E5A-755D-4CCC-BAF8-C289ED30282A}" type="parTrans" cxnId="{38865976-6E5C-4E30-9F01-D96B03ABAB04}">
      <dgm:prSet/>
      <dgm:spPr/>
      <dgm:t>
        <a:bodyPr/>
        <a:lstStyle/>
        <a:p>
          <a:endParaRPr lang="it-IT"/>
        </a:p>
      </dgm:t>
    </dgm:pt>
    <dgm:pt modelId="{AAFB369F-DD26-4B26-8A71-F7496B2246D0}" type="sibTrans" cxnId="{38865976-6E5C-4E30-9F01-D96B03ABAB04}">
      <dgm:prSet/>
      <dgm:spPr/>
      <dgm:t>
        <a:bodyPr/>
        <a:lstStyle/>
        <a:p>
          <a:endParaRPr lang="it-IT"/>
        </a:p>
      </dgm:t>
    </dgm:pt>
    <dgm:pt modelId="{241D6A48-145E-4E24-B3EB-A08D9FE0FD28}">
      <dgm:prSet/>
      <dgm:spPr/>
      <dgm:t>
        <a:bodyPr/>
        <a:lstStyle/>
        <a:p>
          <a:pPr rtl="0"/>
          <a:r>
            <a:rPr lang="it-IT" dirty="0" smtClean="0"/>
            <a:t>Spesso le macchine non possono essere spente</a:t>
          </a:r>
          <a:endParaRPr lang="it-IT" dirty="0"/>
        </a:p>
      </dgm:t>
    </dgm:pt>
    <dgm:pt modelId="{F4BE6978-3D2F-49CC-915E-8E7E3606CCB9}" type="parTrans" cxnId="{D06647AC-7175-4D94-B6CE-F2AAE5802485}">
      <dgm:prSet/>
      <dgm:spPr/>
      <dgm:t>
        <a:bodyPr/>
        <a:lstStyle/>
        <a:p>
          <a:endParaRPr lang="it-IT"/>
        </a:p>
      </dgm:t>
    </dgm:pt>
    <dgm:pt modelId="{75163136-A90A-48CC-80F0-B509D60A9408}" type="sibTrans" cxnId="{D06647AC-7175-4D94-B6CE-F2AAE5802485}">
      <dgm:prSet/>
      <dgm:spPr/>
      <dgm:t>
        <a:bodyPr/>
        <a:lstStyle/>
        <a:p>
          <a:endParaRPr lang="it-IT"/>
        </a:p>
      </dgm:t>
    </dgm:pt>
    <dgm:pt modelId="{89F34F6F-5940-4007-B30F-14BCA5BB081F}">
      <dgm:prSet/>
      <dgm:spPr/>
      <dgm:t>
        <a:bodyPr/>
        <a:lstStyle/>
        <a:p>
          <a:pPr rtl="0"/>
          <a:r>
            <a:rPr lang="it-IT" dirty="0" smtClean="0"/>
            <a:t>Ci sono troppi dati da memorizzare e diviene impossibile in termini di costi</a:t>
          </a:r>
          <a:endParaRPr lang="it-IT" dirty="0"/>
        </a:p>
      </dgm:t>
    </dgm:pt>
    <dgm:pt modelId="{AF2E3D85-471C-4101-922A-593A52C20693}" type="parTrans" cxnId="{B7B1B07A-9314-498C-B73B-90F68E1A61E0}">
      <dgm:prSet/>
      <dgm:spPr/>
      <dgm:t>
        <a:bodyPr/>
        <a:lstStyle/>
        <a:p>
          <a:endParaRPr lang="it-IT"/>
        </a:p>
      </dgm:t>
    </dgm:pt>
    <dgm:pt modelId="{60A44F90-A205-4BC0-9E6E-11DB4A7EA144}" type="sibTrans" cxnId="{B7B1B07A-9314-498C-B73B-90F68E1A61E0}">
      <dgm:prSet/>
      <dgm:spPr/>
      <dgm:t>
        <a:bodyPr/>
        <a:lstStyle/>
        <a:p>
          <a:endParaRPr lang="it-IT"/>
        </a:p>
      </dgm:t>
    </dgm:pt>
    <dgm:pt modelId="{B0090F8E-2700-414C-AB94-A3A036588BD9}">
      <dgm:prSet/>
      <dgm:spPr/>
      <dgm:t>
        <a:bodyPr/>
        <a:lstStyle/>
        <a:p>
          <a:pPr rtl="0"/>
          <a:r>
            <a:rPr lang="it-IT" dirty="0" smtClean="0"/>
            <a:t>Bisogna certificare il processo di ottenimento assieme allo stato della rete in quel momento</a:t>
          </a:r>
          <a:endParaRPr lang="it-IT" dirty="0"/>
        </a:p>
      </dgm:t>
    </dgm:pt>
    <dgm:pt modelId="{793B5D7B-C1C2-495F-AFA9-703543BB8C98}" type="parTrans" cxnId="{63E592AA-4700-4AEB-9907-A8D8F1B1FE55}">
      <dgm:prSet/>
      <dgm:spPr/>
      <dgm:t>
        <a:bodyPr/>
        <a:lstStyle/>
        <a:p>
          <a:endParaRPr lang="it-IT"/>
        </a:p>
      </dgm:t>
    </dgm:pt>
    <dgm:pt modelId="{645C391E-3083-46CA-86C4-89E0364E0AF0}" type="sibTrans" cxnId="{63E592AA-4700-4AEB-9907-A8D8F1B1FE55}">
      <dgm:prSet/>
      <dgm:spPr/>
      <dgm:t>
        <a:bodyPr/>
        <a:lstStyle/>
        <a:p>
          <a:endParaRPr lang="it-IT"/>
        </a:p>
      </dgm:t>
    </dgm:pt>
    <dgm:pt modelId="{AED029FF-7A14-4F25-914B-C5EEFA18320B}" type="pres">
      <dgm:prSet presAssocID="{89D79CBA-8E49-4FB7-A544-6889DE0B16B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C2143662-CE0E-4B67-8501-3EE907E679AD}" type="pres">
      <dgm:prSet presAssocID="{8E518E56-B688-4024-A845-ABD82792864F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F4D1CED-DE20-4FFD-AAEF-DFDA17657DA6}" type="pres">
      <dgm:prSet presAssocID="{7FF3B35C-0BF7-41F6-994C-9134B1EDE19F}" presName="spacer" presStyleCnt="0"/>
      <dgm:spPr/>
    </dgm:pt>
    <dgm:pt modelId="{C46BFDDB-CF28-4499-9235-FC610B9AEDAE}" type="pres">
      <dgm:prSet presAssocID="{744389D7-EDC9-48B6-8191-5620B994DD1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1611C96-2989-4E9D-B333-D44BC2CD33D5}" type="pres">
      <dgm:prSet presAssocID="{744389D7-EDC9-48B6-8191-5620B994DD1B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1BDCE30-5260-476C-89E1-93A73902B33C}" type="pres">
      <dgm:prSet presAssocID="{B0090F8E-2700-414C-AB94-A3A036588BD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FE54A40D-3E7C-403F-869B-77E72E955E57}" srcId="{89D79CBA-8E49-4FB7-A544-6889DE0B16BA}" destId="{8E518E56-B688-4024-A845-ABD82792864F}" srcOrd="0" destOrd="0" parTransId="{6B7AC5A0-28F5-45B0-86E5-3BE6972CCF00}" sibTransId="{7FF3B35C-0BF7-41F6-994C-9134B1EDE19F}"/>
    <dgm:cxn modelId="{AE35DF88-EF5E-49A7-B89F-AC3A3DB7A298}" type="presOf" srcId="{744389D7-EDC9-48B6-8191-5620B994DD1B}" destId="{C46BFDDB-CF28-4499-9235-FC610B9AEDAE}" srcOrd="0" destOrd="0" presId="urn:microsoft.com/office/officeart/2005/8/layout/vList2"/>
    <dgm:cxn modelId="{63E592AA-4700-4AEB-9907-A8D8F1B1FE55}" srcId="{89D79CBA-8E49-4FB7-A544-6889DE0B16BA}" destId="{B0090F8E-2700-414C-AB94-A3A036588BD9}" srcOrd="2" destOrd="0" parTransId="{793B5D7B-C1C2-495F-AFA9-703543BB8C98}" sibTransId="{645C391E-3083-46CA-86C4-89E0364E0AF0}"/>
    <dgm:cxn modelId="{E50B8CB5-CEE8-483E-BA03-313A54258543}" srcId="{89D79CBA-8E49-4FB7-A544-6889DE0B16BA}" destId="{744389D7-EDC9-48B6-8191-5620B994DD1B}" srcOrd="1" destOrd="0" parTransId="{330A180B-E96B-4DDF-B22F-284EF87FEA86}" sibTransId="{968DF5B4-AC65-41AB-8624-7C1E1BE8E526}"/>
    <dgm:cxn modelId="{34106039-CFAF-4AA7-825E-A01BF8AB3D3A}" type="presOf" srcId="{B0090F8E-2700-414C-AB94-A3A036588BD9}" destId="{61BDCE30-5260-476C-89E1-93A73902B33C}" srcOrd="0" destOrd="0" presId="urn:microsoft.com/office/officeart/2005/8/layout/vList2"/>
    <dgm:cxn modelId="{B7B1B07A-9314-498C-B73B-90F68E1A61E0}" srcId="{744389D7-EDC9-48B6-8191-5620B994DD1B}" destId="{89F34F6F-5940-4007-B30F-14BCA5BB081F}" srcOrd="3" destOrd="0" parTransId="{AF2E3D85-471C-4101-922A-593A52C20693}" sibTransId="{60A44F90-A205-4BC0-9E6E-11DB4A7EA144}"/>
    <dgm:cxn modelId="{D879E22F-1D63-40D7-9ADD-47421BFE03D8}" type="presOf" srcId="{89F34F6F-5940-4007-B30F-14BCA5BB081F}" destId="{71611C96-2989-4E9D-B333-D44BC2CD33D5}" srcOrd="0" destOrd="3" presId="urn:microsoft.com/office/officeart/2005/8/layout/vList2"/>
    <dgm:cxn modelId="{349D2D08-C95D-4755-AE03-855F24EB3D6D}" srcId="{744389D7-EDC9-48B6-8191-5620B994DD1B}" destId="{36210E96-8EB2-4F1C-A562-7313FCD71373}" srcOrd="0" destOrd="0" parTransId="{F9E3D52C-6D09-4698-BC4B-E86F4FAC93B2}" sibTransId="{3DD38DE3-9AD0-4174-A25A-770A3EF12854}"/>
    <dgm:cxn modelId="{BFF5B9AD-6937-4A98-AAC3-13988A5BA65B}" type="presOf" srcId="{36210E96-8EB2-4F1C-A562-7313FCD71373}" destId="{71611C96-2989-4E9D-B333-D44BC2CD33D5}" srcOrd="0" destOrd="0" presId="urn:microsoft.com/office/officeart/2005/8/layout/vList2"/>
    <dgm:cxn modelId="{B2269DC2-4D6E-44FA-910C-BAD41D8652C7}" type="presOf" srcId="{241D6A48-145E-4E24-B3EB-A08D9FE0FD28}" destId="{71611C96-2989-4E9D-B333-D44BC2CD33D5}" srcOrd="0" destOrd="2" presId="urn:microsoft.com/office/officeart/2005/8/layout/vList2"/>
    <dgm:cxn modelId="{AD5AF9E6-A57E-467B-9ABC-823E6DB0C270}" type="presOf" srcId="{89D79CBA-8E49-4FB7-A544-6889DE0B16BA}" destId="{AED029FF-7A14-4F25-914B-C5EEFA18320B}" srcOrd="0" destOrd="0" presId="urn:microsoft.com/office/officeart/2005/8/layout/vList2"/>
    <dgm:cxn modelId="{D06647AC-7175-4D94-B6CE-F2AAE5802485}" srcId="{744389D7-EDC9-48B6-8191-5620B994DD1B}" destId="{241D6A48-145E-4E24-B3EB-A08D9FE0FD28}" srcOrd="2" destOrd="0" parTransId="{F4BE6978-3D2F-49CC-915E-8E7E3606CCB9}" sibTransId="{75163136-A90A-48CC-80F0-B509D60A9408}"/>
    <dgm:cxn modelId="{8F14A4CA-5AC0-475C-8929-D9328ACEEBC9}" type="presOf" srcId="{8E518E56-B688-4024-A845-ABD82792864F}" destId="{C2143662-CE0E-4B67-8501-3EE907E679AD}" srcOrd="0" destOrd="0" presId="urn:microsoft.com/office/officeart/2005/8/layout/vList2"/>
    <dgm:cxn modelId="{38865976-6E5C-4E30-9F01-D96B03ABAB04}" srcId="{744389D7-EDC9-48B6-8191-5620B994DD1B}" destId="{674116B1-BA7F-47A4-94F4-F88DF83CA487}" srcOrd="1" destOrd="0" parTransId="{18F49E5A-755D-4CCC-BAF8-C289ED30282A}" sibTransId="{AAFB369F-DD26-4B26-8A71-F7496B2246D0}"/>
    <dgm:cxn modelId="{66F66BE5-5386-4763-B6EC-36F6E187F0ED}" type="presOf" srcId="{674116B1-BA7F-47A4-94F4-F88DF83CA487}" destId="{71611C96-2989-4E9D-B333-D44BC2CD33D5}" srcOrd="0" destOrd="1" presId="urn:microsoft.com/office/officeart/2005/8/layout/vList2"/>
    <dgm:cxn modelId="{8ADCA7B9-0B96-4D93-9ADE-46C3B3F795FE}" type="presParOf" srcId="{AED029FF-7A14-4F25-914B-C5EEFA18320B}" destId="{C2143662-CE0E-4B67-8501-3EE907E679AD}" srcOrd="0" destOrd="0" presId="urn:microsoft.com/office/officeart/2005/8/layout/vList2"/>
    <dgm:cxn modelId="{BEA6E654-6BCD-4CBF-8F0D-52F51B4A018D}" type="presParOf" srcId="{AED029FF-7A14-4F25-914B-C5EEFA18320B}" destId="{4F4D1CED-DE20-4FFD-AAEF-DFDA17657DA6}" srcOrd="1" destOrd="0" presId="urn:microsoft.com/office/officeart/2005/8/layout/vList2"/>
    <dgm:cxn modelId="{7A0ABB4E-8AC1-421E-95A8-3912BA6BA848}" type="presParOf" srcId="{AED029FF-7A14-4F25-914B-C5EEFA18320B}" destId="{C46BFDDB-CF28-4499-9235-FC610B9AEDAE}" srcOrd="2" destOrd="0" presId="urn:microsoft.com/office/officeart/2005/8/layout/vList2"/>
    <dgm:cxn modelId="{20295F0B-5D20-463D-BD04-0A4DEEE7B572}" type="presParOf" srcId="{AED029FF-7A14-4F25-914B-C5EEFA18320B}" destId="{71611C96-2989-4E9D-B333-D44BC2CD33D5}" srcOrd="3" destOrd="0" presId="urn:microsoft.com/office/officeart/2005/8/layout/vList2"/>
    <dgm:cxn modelId="{A4FCEBD4-A0BE-448B-9847-39B6341E6BBA}" type="presParOf" srcId="{AED029FF-7A14-4F25-914B-C5EEFA18320B}" destId="{61BDCE30-5260-476C-89E1-93A73902B33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CB7710D-B779-4AAE-BA89-21E9D663EB74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it-IT"/>
        </a:p>
      </dgm:t>
    </dgm:pt>
    <dgm:pt modelId="{8CD8CD6C-B316-4F6F-93BC-2F825D1DBF33}">
      <dgm:prSet/>
      <dgm:spPr/>
      <dgm:t>
        <a:bodyPr/>
        <a:lstStyle/>
        <a:p>
          <a:pPr rtl="0"/>
          <a:r>
            <a:rPr lang="it-IT" dirty="0" smtClean="0"/>
            <a:t>Proposta ovvia: prendere un nodo della rete, fare il </a:t>
          </a:r>
          <a:r>
            <a:rPr lang="it-IT" dirty="0" err="1" smtClean="0"/>
            <a:t>shutdown</a:t>
          </a:r>
          <a:r>
            <a:rPr lang="it-IT" dirty="0" smtClean="0"/>
            <a:t> della macchina e fare un’analisi con la CF.</a:t>
          </a:r>
          <a:endParaRPr lang="it-IT" dirty="0"/>
        </a:p>
      </dgm:t>
    </dgm:pt>
    <dgm:pt modelId="{42178829-28CB-47C9-9735-027B3612E53C}" type="parTrans" cxnId="{4577AE2A-6D11-48B6-851F-B9091ABB9A3D}">
      <dgm:prSet/>
      <dgm:spPr/>
      <dgm:t>
        <a:bodyPr/>
        <a:lstStyle/>
        <a:p>
          <a:endParaRPr lang="it-IT"/>
        </a:p>
      </dgm:t>
    </dgm:pt>
    <dgm:pt modelId="{B3302222-32F9-4FF7-9850-57F30047CE29}" type="sibTrans" cxnId="{4577AE2A-6D11-48B6-851F-B9091ABB9A3D}">
      <dgm:prSet/>
      <dgm:spPr/>
      <dgm:t>
        <a:bodyPr/>
        <a:lstStyle/>
        <a:p>
          <a:endParaRPr lang="it-IT"/>
        </a:p>
      </dgm:t>
    </dgm:pt>
    <dgm:pt modelId="{307A2D1D-92D1-4114-A6EF-85B6781CDDC5}">
      <dgm:prSet/>
      <dgm:spPr/>
      <dgm:t>
        <a:bodyPr/>
        <a:lstStyle/>
        <a:p>
          <a:pPr rtl="0"/>
          <a:r>
            <a:rPr lang="it-IT" dirty="0" smtClean="0"/>
            <a:t>Problema: si potrebbe compromettere definitivamente dati che transitano su quella rete arrivando all’assurdo di preservare il singolo nodo e alterando la rete</a:t>
          </a:r>
          <a:endParaRPr lang="it-IT" dirty="0"/>
        </a:p>
      </dgm:t>
    </dgm:pt>
    <dgm:pt modelId="{A1032032-9E4A-497E-B67E-8907DB9F2BED}" type="parTrans" cxnId="{01077099-0416-4D92-9ACA-87FAE490EA71}">
      <dgm:prSet/>
      <dgm:spPr/>
      <dgm:t>
        <a:bodyPr/>
        <a:lstStyle/>
        <a:p>
          <a:endParaRPr lang="it-IT"/>
        </a:p>
      </dgm:t>
    </dgm:pt>
    <dgm:pt modelId="{CC603686-4853-4E13-A10C-35818FF1BC91}" type="sibTrans" cxnId="{01077099-0416-4D92-9ACA-87FAE490EA71}">
      <dgm:prSet/>
      <dgm:spPr/>
      <dgm:t>
        <a:bodyPr/>
        <a:lstStyle/>
        <a:p>
          <a:endParaRPr lang="it-IT"/>
        </a:p>
      </dgm:t>
    </dgm:pt>
    <dgm:pt modelId="{7224F61C-FDAA-4BC1-8544-80FC92CEAE08}">
      <dgm:prSet/>
      <dgm:spPr/>
      <dgm:t>
        <a:bodyPr/>
        <a:lstStyle/>
        <a:p>
          <a:pPr rtl="0"/>
          <a:r>
            <a:rPr lang="it-IT" dirty="0" smtClean="0"/>
            <a:t>Soluzione: fare una copia a “</a:t>
          </a:r>
          <a:r>
            <a:rPr lang="it-IT" dirty="0" err="1" smtClean="0"/>
            <a:t>runtime</a:t>
          </a:r>
          <a:r>
            <a:rPr lang="it-IT" dirty="0" smtClean="0"/>
            <a:t>” della rete</a:t>
          </a:r>
          <a:endParaRPr lang="it-IT" dirty="0"/>
        </a:p>
      </dgm:t>
    </dgm:pt>
    <dgm:pt modelId="{9251777C-7B40-4DFB-BDC9-FB75827E6F8B}" type="parTrans" cxnId="{D39775CD-DC9D-4EAE-B8CC-13037E60B317}">
      <dgm:prSet/>
      <dgm:spPr/>
      <dgm:t>
        <a:bodyPr/>
        <a:lstStyle/>
        <a:p>
          <a:endParaRPr lang="it-IT"/>
        </a:p>
      </dgm:t>
    </dgm:pt>
    <dgm:pt modelId="{36C16926-E1D1-4445-890F-FABA178E37ED}" type="sibTrans" cxnId="{D39775CD-DC9D-4EAE-B8CC-13037E60B317}">
      <dgm:prSet/>
      <dgm:spPr/>
      <dgm:t>
        <a:bodyPr/>
        <a:lstStyle/>
        <a:p>
          <a:endParaRPr lang="it-IT"/>
        </a:p>
      </dgm:t>
    </dgm:pt>
    <dgm:pt modelId="{5A8820FF-4423-425C-815E-C7E6AB1FEE6C}" type="pres">
      <dgm:prSet presAssocID="{0CB7710D-B779-4AAE-BA89-21E9D663EB7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C4E96660-22AD-44F6-9EA1-55E61114B7B0}" type="pres">
      <dgm:prSet presAssocID="{8CD8CD6C-B316-4F6F-93BC-2F825D1DBF33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C3845BF-8C6F-4345-A8B5-730DAD04AA05}" type="pres">
      <dgm:prSet presAssocID="{B3302222-32F9-4FF7-9850-57F30047CE29}" presName="spacer" presStyleCnt="0"/>
      <dgm:spPr/>
    </dgm:pt>
    <dgm:pt modelId="{D85A091C-382E-4620-9F0D-7D49976266AA}" type="pres">
      <dgm:prSet presAssocID="{307A2D1D-92D1-4114-A6EF-85B6781CDDC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C4D1D9A-620A-4D04-BFDD-5D58FCE18121}" type="pres">
      <dgm:prSet presAssocID="{CC603686-4853-4E13-A10C-35818FF1BC91}" presName="spacer" presStyleCnt="0"/>
      <dgm:spPr/>
    </dgm:pt>
    <dgm:pt modelId="{F1191792-5CB8-466D-9043-2A0068B672C3}" type="pres">
      <dgm:prSet presAssocID="{7224F61C-FDAA-4BC1-8544-80FC92CEAE08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4577AE2A-6D11-48B6-851F-B9091ABB9A3D}" srcId="{0CB7710D-B779-4AAE-BA89-21E9D663EB74}" destId="{8CD8CD6C-B316-4F6F-93BC-2F825D1DBF33}" srcOrd="0" destOrd="0" parTransId="{42178829-28CB-47C9-9735-027B3612E53C}" sibTransId="{B3302222-32F9-4FF7-9850-57F30047CE29}"/>
    <dgm:cxn modelId="{01077099-0416-4D92-9ACA-87FAE490EA71}" srcId="{0CB7710D-B779-4AAE-BA89-21E9D663EB74}" destId="{307A2D1D-92D1-4114-A6EF-85B6781CDDC5}" srcOrd="1" destOrd="0" parTransId="{A1032032-9E4A-497E-B67E-8907DB9F2BED}" sibTransId="{CC603686-4853-4E13-A10C-35818FF1BC91}"/>
    <dgm:cxn modelId="{8D277FA2-DBE1-4EC3-B389-D8EABBB44E4E}" type="presOf" srcId="{8CD8CD6C-B316-4F6F-93BC-2F825D1DBF33}" destId="{C4E96660-22AD-44F6-9EA1-55E61114B7B0}" srcOrd="0" destOrd="0" presId="urn:microsoft.com/office/officeart/2005/8/layout/vList2"/>
    <dgm:cxn modelId="{042AD582-6396-464E-B706-11902B7FD1DC}" type="presOf" srcId="{0CB7710D-B779-4AAE-BA89-21E9D663EB74}" destId="{5A8820FF-4423-425C-815E-C7E6AB1FEE6C}" srcOrd="0" destOrd="0" presId="urn:microsoft.com/office/officeart/2005/8/layout/vList2"/>
    <dgm:cxn modelId="{6D121F3C-040D-4796-9A60-F0BFF6204878}" type="presOf" srcId="{7224F61C-FDAA-4BC1-8544-80FC92CEAE08}" destId="{F1191792-5CB8-466D-9043-2A0068B672C3}" srcOrd="0" destOrd="0" presId="urn:microsoft.com/office/officeart/2005/8/layout/vList2"/>
    <dgm:cxn modelId="{F67A8E58-C352-4A0E-AD33-6DCEA102AB0F}" type="presOf" srcId="{307A2D1D-92D1-4114-A6EF-85B6781CDDC5}" destId="{D85A091C-382E-4620-9F0D-7D49976266AA}" srcOrd="0" destOrd="0" presId="urn:microsoft.com/office/officeart/2005/8/layout/vList2"/>
    <dgm:cxn modelId="{D39775CD-DC9D-4EAE-B8CC-13037E60B317}" srcId="{0CB7710D-B779-4AAE-BA89-21E9D663EB74}" destId="{7224F61C-FDAA-4BC1-8544-80FC92CEAE08}" srcOrd="2" destOrd="0" parTransId="{9251777C-7B40-4DFB-BDC9-FB75827E6F8B}" sibTransId="{36C16926-E1D1-4445-890F-FABA178E37ED}"/>
    <dgm:cxn modelId="{124C76CD-1CEB-44E9-8B12-00ADA6658BCA}" type="presParOf" srcId="{5A8820FF-4423-425C-815E-C7E6AB1FEE6C}" destId="{C4E96660-22AD-44F6-9EA1-55E61114B7B0}" srcOrd="0" destOrd="0" presId="urn:microsoft.com/office/officeart/2005/8/layout/vList2"/>
    <dgm:cxn modelId="{212F8B22-7145-47F5-8631-E7A6CC3103DE}" type="presParOf" srcId="{5A8820FF-4423-425C-815E-C7E6AB1FEE6C}" destId="{8C3845BF-8C6F-4345-A8B5-730DAD04AA05}" srcOrd="1" destOrd="0" presId="urn:microsoft.com/office/officeart/2005/8/layout/vList2"/>
    <dgm:cxn modelId="{FA791FA6-8001-4D9C-B97B-7093DA76D46F}" type="presParOf" srcId="{5A8820FF-4423-425C-815E-C7E6AB1FEE6C}" destId="{D85A091C-382E-4620-9F0D-7D49976266AA}" srcOrd="2" destOrd="0" presId="urn:microsoft.com/office/officeart/2005/8/layout/vList2"/>
    <dgm:cxn modelId="{C8BC662A-60E9-4AC9-AFC4-11956D8B3BFD}" type="presParOf" srcId="{5A8820FF-4423-425C-815E-C7E6AB1FEE6C}" destId="{3C4D1D9A-620A-4D04-BFDD-5D58FCE18121}" srcOrd="3" destOrd="0" presId="urn:microsoft.com/office/officeart/2005/8/layout/vList2"/>
    <dgm:cxn modelId="{AA74AD40-E3B4-4FCC-BFAB-3DA64F8E33BC}" type="presParOf" srcId="{5A8820FF-4423-425C-815E-C7E6AB1FEE6C}" destId="{F1191792-5CB8-466D-9043-2A0068B672C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66DAF1A-4FF8-436A-A526-0FB8C1431BA7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it-IT"/>
        </a:p>
      </dgm:t>
    </dgm:pt>
    <dgm:pt modelId="{284D4E61-C68B-4561-9946-119A765AED9B}">
      <dgm:prSet/>
      <dgm:spPr/>
      <dgm:t>
        <a:bodyPr/>
        <a:lstStyle/>
        <a:p>
          <a:pPr rtl="0"/>
          <a:r>
            <a:rPr lang="it-IT" dirty="0" smtClean="0"/>
            <a:t>Copia durante l’attività del nodo e della rete</a:t>
          </a:r>
          <a:endParaRPr lang="it-IT" dirty="0"/>
        </a:p>
      </dgm:t>
    </dgm:pt>
    <dgm:pt modelId="{1D15D92B-0542-4F2B-83A0-C2C52B3C9B42}" type="parTrans" cxnId="{4FB44A4E-C51A-4220-8941-E36FDF1BB843}">
      <dgm:prSet/>
      <dgm:spPr/>
      <dgm:t>
        <a:bodyPr/>
        <a:lstStyle/>
        <a:p>
          <a:endParaRPr lang="it-IT"/>
        </a:p>
      </dgm:t>
    </dgm:pt>
    <dgm:pt modelId="{5CBB479B-73AF-4F8E-9F69-EDCABAC370ED}" type="sibTrans" cxnId="{4FB44A4E-C51A-4220-8941-E36FDF1BB843}">
      <dgm:prSet/>
      <dgm:spPr/>
      <dgm:t>
        <a:bodyPr/>
        <a:lstStyle/>
        <a:p>
          <a:endParaRPr lang="it-IT"/>
        </a:p>
      </dgm:t>
    </dgm:pt>
    <dgm:pt modelId="{EA28D30C-FED0-44A1-81A7-2EF60ACEC8B1}">
      <dgm:prSet/>
      <dgm:spPr/>
      <dgm:t>
        <a:bodyPr/>
        <a:lstStyle/>
        <a:p>
          <a:pPr rtl="0"/>
          <a:r>
            <a:rPr lang="it-IT" dirty="0" smtClean="0"/>
            <a:t>Sono pochi gli strumenti disponibili (generalmente sono estensioni dei normali live </a:t>
          </a:r>
          <a:r>
            <a:rPr lang="it-IT" dirty="0" err="1" smtClean="0"/>
            <a:t>tool</a:t>
          </a:r>
          <a:r>
            <a:rPr lang="it-IT" dirty="0" smtClean="0"/>
            <a:t> della CF)</a:t>
          </a:r>
          <a:endParaRPr lang="it-IT" dirty="0"/>
        </a:p>
      </dgm:t>
    </dgm:pt>
    <dgm:pt modelId="{C86B3A3E-BA33-4055-94AC-F4CDDB75F4D4}" type="parTrans" cxnId="{9A0D9EB8-9FCE-44A9-8942-B747405F2D2B}">
      <dgm:prSet/>
      <dgm:spPr/>
      <dgm:t>
        <a:bodyPr/>
        <a:lstStyle/>
        <a:p>
          <a:endParaRPr lang="it-IT"/>
        </a:p>
      </dgm:t>
    </dgm:pt>
    <dgm:pt modelId="{C88C685E-B37A-42D8-9D27-2C37E8D32455}" type="sibTrans" cxnId="{9A0D9EB8-9FCE-44A9-8942-B747405F2D2B}">
      <dgm:prSet/>
      <dgm:spPr/>
      <dgm:t>
        <a:bodyPr/>
        <a:lstStyle/>
        <a:p>
          <a:endParaRPr lang="it-IT"/>
        </a:p>
      </dgm:t>
    </dgm:pt>
    <dgm:pt modelId="{205C31A6-8F68-47D0-ABF0-EE3E44A25275}">
      <dgm:prSet/>
      <dgm:spPr/>
      <dgm:t>
        <a:bodyPr/>
        <a:lstStyle/>
        <a:p>
          <a:pPr rtl="0"/>
          <a:r>
            <a:rPr lang="it-IT" dirty="0" smtClean="0"/>
            <a:t>La copia a </a:t>
          </a:r>
          <a:r>
            <a:rPr lang="it-IT" dirty="0" err="1" smtClean="0"/>
            <a:t>runtime</a:t>
          </a:r>
          <a:r>
            <a:rPr lang="it-IT" dirty="0" smtClean="0"/>
            <a:t> di dati su una memoria di massa operativa è un’operazione sicuramente irripetibile</a:t>
          </a:r>
          <a:endParaRPr lang="it-IT" dirty="0"/>
        </a:p>
      </dgm:t>
    </dgm:pt>
    <dgm:pt modelId="{AF836A3D-0307-413D-AE77-FA57F34BBD94}" type="parTrans" cxnId="{3EC7ACED-7BAD-4120-AA62-37D87160CCF5}">
      <dgm:prSet/>
      <dgm:spPr/>
      <dgm:t>
        <a:bodyPr/>
        <a:lstStyle/>
        <a:p>
          <a:endParaRPr lang="it-IT"/>
        </a:p>
      </dgm:t>
    </dgm:pt>
    <dgm:pt modelId="{3269A2C9-8796-4828-AE4F-9CC6F55882BF}" type="sibTrans" cxnId="{3EC7ACED-7BAD-4120-AA62-37D87160CCF5}">
      <dgm:prSet/>
      <dgm:spPr/>
      <dgm:t>
        <a:bodyPr/>
        <a:lstStyle/>
        <a:p>
          <a:endParaRPr lang="it-IT"/>
        </a:p>
      </dgm:t>
    </dgm:pt>
    <dgm:pt modelId="{D5093F54-B971-4B56-A1D7-4EC5FB22BC4F}">
      <dgm:prSet/>
      <dgm:spPr/>
      <dgm:t>
        <a:bodyPr/>
        <a:lstStyle/>
        <a:p>
          <a:pPr rtl="0"/>
          <a:r>
            <a:rPr lang="it-IT" dirty="0" smtClean="0"/>
            <a:t>Difficoltà nel documentare e certificare</a:t>
          </a:r>
          <a:endParaRPr lang="it-IT" dirty="0"/>
        </a:p>
      </dgm:t>
    </dgm:pt>
    <dgm:pt modelId="{43ED21C8-BAEC-4249-A90C-34C2127F9305}" type="parTrans" cxnId="{9A97BF8E-916E-401E-B729-66A888F8AA4D}">
      <dgm:prSet/>
      <dgm:spPr/>
      <dgm:t>
        <a:bodyPr/>
        <a:lstStyle/>
        <a:p>
          <a:endParaRPr lang="it-IT"/>
        </a:p>
      </dgm:t>
    </dgm:pt>
    <dgm:pt modelId="{29606856-E92E-43A5-8C23-CC5179E952BA}" type="sibTrans" cxnId="{9A97BF8E-916E-401E-B729-66A888F8AA4D}">
      <dgm:prSet/>
      <dgm:spPr/>
      <dgm:t>
        <a:bodyPr/>
        <a:lstStyle/>
        <a:p>
          <a:endParaRPr lang="it-IT"/>
        </a:p>
      </dgm:t>
    </dgm:pt>
    <dgm:pt modelId="{4A8F6C5C-CD9D-497B-B054-71C81188F1C9}">
      <dgm:prSet/>
      <dgm:spPr/>
      <dgm:t>
        <a:bodyPr/>
        <a:lstStyle/>
        <a:p>
          <a:pPr rtl="0"/>
          <a:r>
            <a:rPr lang="it-IT" dirty="0" smtClean="0"/>
            <a:t>Difficoltà in dibattimento della presentazione dei risultati</a:t>
          </a:r>
          <a:endParaRPr lang="it-IT" dirty="0"/>
        </a:p>
      </dgm:t>
    </dgm:pt>
    <dgm:pt modelId="{04769E51-D65D-47C9-A8B1-DCA5FB1DBB57}" type="parTrans" cxnId="{0E3FC003-6659-45E8-BB38-5AD0D0B122E3}">
      <dgm:prSet/>
      <dgm:spPr/>
      <dgm:t>
        <a:bodyPr/>
        <a:lstStyle/>
        <a:p>
          <a:endParaRPr lang="it-IT"/>
        </a:p>
      </dgm:t>
    </dgm:pt>
    <dgm:pt modelId="{5B5803CA-85BF-422A-9833-0F035DECE020}" type="sibTrans" cxnId="{0E3FC003-6659-45E8-BB38-5AD0D0B122E3}">
      <dgm:prSet/>
      <dgm:spPr/>
      <dgm:t>
        <a:bodyPr/>
        <a:lstStyle/>
        <a:p>
          <a:endParaRPr lang="it-IT"/>
        </a:p>
      </dgm:t>
    </dgm:pt>
    <dgm:pt modelId="{900A98DC-BCF1-4FA4-8898-2A915ACD5C77}" type="pres">
      <dgm:prSet presAssocID="{766DAF1A-4FF8-436A-A526-0FB8C1431BA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FDE68F46-F4BB-4C4B-8107-39280D18553A}" type="pres">
      <dgm:prSet presAssocID="{284D4E61-C68B-4561-9946-119A765AED9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B8839DD-3FE1-4C99-B052-24B8D9B5BF97}" type="pres">
      <dgm:prSet presAssocID="{5CBB479B-73AF-4F8E-9F69-EDCABAC370ED}" presName="spacer" presStyleCnt="0"/>
      <dgm:spPr/>
    </dgm:pt>
    <dgm:pt modelId="{2E84BF7A-4CCE-4920-8EBB-9CC01E669756}" type="pres">
      <dgm:prSet presAssocID="{EA28D30C-FED0-44A1-81A7-2EF60ACEC8B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25C2890-B0D7-417F-95B6-EC28020DC683}" type="pres">
      <dgm:prSet presAssocID="{C88C685E-B37A-42D8-9D27-2C37E8D32455}" presName="spacer" presStyleCnt="0"/>
      <dgm:spPr/>
    </dgm:pt>
    <dgm:pt modelId="{81321665-43A5-42F9-85B4-E4609A34FA33}" type="pres">
      <dgm:prSet presAssocID="{205C31A6-8F68-47D0-ABF0-EE3E44A2527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A8F5ABE-43D4-4114-AC56-F4DCADA19C97}" type="pres">
      <dgm:prSet presAssocID="{205C31A6-8F68-47D0-ABF0-EE3E44A25275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4FB44A4E-C51A-4220-8941-E36FDF1BB843}" srcId="{766DAF1A-4FF8-436A-A526-0FB8C1431BA7}" destId="{284D4E61-C68B-4561-9946-119A765AED9B}" srcOrd="0" destOrd="0" parTransId="{1D15D92B-0542-4F2B-83A0-C2C52B3C9B42}" sibTransId="{5CBB479B-73AF-4F8E-9F69-EDCABAC370ED}"/>
    <dgm:cxn modelId="{4AB91D32-217A-4EFF-9355-369FCDA8417D}" type="presOf" srcId="{205C31A6-8F68-47D0-ABF0-EE3E44A25275}" destId="{81321665-43A5-42F9-85B4-E4609A34FA33}" srcOrd="0" destOrd="0" presId="urn:microsoft.com/office/officeart/2005/8/layout/vList2"/>
    <dgm:cxn modelId="{0E3FC003-6659-45E8-BB38-5AD0D0B122E3}" srcId="{205C31A6-8F68-47D0-ABF0-EE3E44A25275}" destId="{4A8F6C5C-CD9D-497B-B054-71C81188F1C9}" srcOrd="1" destOrd="0" parTransId="{04769E51-D65D-47C9-A8B1-DCA5FB1DBB57}" sibTransId="{5B5803CA-85BF-422A-9833-0F035DECE020}"/>
    <dgm:cxn modelId="{6B4D19C0-D4A4-4372-AD9D-4E80001BEF85}" type="presOf" srcId="{EA28D30C-FED0-44A1-81A7-2EF60ACEC8B1}" destId="{2E84BF7A-4CCE-4920-8EBB-9CC01E669756}" srcOrd="0" destOrd="0" presId="urn:microsoft.com/office/officeart/2005/8/layout/vList2"/>
    <dgm:cxn modelId="{3EC7ACED-7BAD-4120-AA62-37D87160CCF5}" srcId="{766DAF1A-4FF8-436A-A526-0FB8C1431BA7}" destId="{205C31A6-8F68-47D0-ABF0-EE3E44A25275}" srcOrd="2" destOrd="0" parTransId="{AF836A3D-0307-413D-AE77-FA57F34BBD94}" sibTransId="{3269A2C9-8796-4828-AE4F-9CC6F55882BF}"/>
    <dgm:cxn modelId="{9A0D9EB8-9FCE-44A9-8942-B747405F2D2B}" srcId="{766DAF1A-4FF8-436A-A526-0FB8C1431BA7}" destId="{EA28D30C-FED0-44A1-81A7-2EF60ACEC8B1}" srcOrd="1" destOrd="0" parTransId="{C86B3A3E-BA33-4055-94AC-F4CDDB75F4D4}" sibTransId="{C88C685E-B37A-42D8-9D27-2C37E8D32455}"/>
    <dgm:cxn modelId="{678D74A8-91F1-4102-9389-A7669974610E}" type="presOf" srcId="{766DAF1A-4FF8-436A-A526-0FB8C1431BA7}" destId="{900A98DC-BCF1-4FA4-8898-2A915ACD5C77}" srcOrd="0" destOrd="0" presId="urn:microsoft.com/office/officeart/2005/8/layout/vList2"/>
    <dgm:cxn modelId="{FC246621-8E8C-4A9C-97A1-7E8344274F66}" type="presOf" srcId="{284D4E61-C68B-4561-9946-119A765AED9B}" destId="{FDE68F46-F4BB-4C4B-8107-39280D18553A}" srcOrd="0" destOrd="0" presId="urn:microsoft.com/office/officeart/2005/8/layout/vList2"/>
    <dgm:cxn modelId="{FC5F4488-C583-4000-B3AA-BB82388A2406}" type="presOf" srcId="{4A8F6C5C-CD9D-497B-B054-71C81188F1C9}" destId="{BA8F5ABE-43D4-4114-AC56-F4DCADA19C97}" srcOrd="0" destOrd="1" presId="urn:microsoft.com/office/officeart/2005/8/layout/vList2"/>
    <dgm:cxn modelId="{9A97BF8E-916E-401E-B729-66A888F8AA4D}" srcId="{205C31A6-8F68-47D0-ABF0-EE3E44A25275}" destId="{D5093F54-B971-4B56-A1D7-4EC5FB22BC4F}" srcOrd="0" destOrd="0" parTransId="{43ED21C8-BAEC-4249-A90C-34C2127F9305}" sibTransId="{29606856-E92E-43A5-8C23-CC5179E952BA}"/>
    <dgm:cxn modelId="{0EFCDD19-E4D7-49D3-946D-5411FDBDC55E}" type="presOf" srcId="{D5093F54-B971-4B56-A1D7-4EC5FB22BC4F}" destId="{BA8F5ABE-43D4-4114-AC56-F4DCADA19C97}" srcOrd="0" destOrd="0" presId="urn:microsoft.com/office/officeart/2005/8/layout/vList2"/>
    <dgm:cxn modelId="{C397BD8A-0F7F-419A-B39D-BA379C011059}" type="presParOf" srcId="{900A98DC-BCF1-4FA4-8898-2A915ACD5C77}" destId="{FDE68F46-F4BB-4C4B-8107-39280D18553A}" srcOrd="0" destOrd="0" presId="urn:microsoft.com/office/officeart/2005/8/layout/vList2"/>
    <dgm:cxn modelId="{87FF714E-B0E0-4D7A-8B1C-EC7436FDC828}" type="presParOf" srcId="{900A98DC-BCF1-4FA4-8898-2A915ACD5C77}" destId="{DB8839DD-3FE1-4C99-B052-24B8D9B5BF97}" srcOrd="1" destOrd="0" presId="urn:microsoft.com/office/officeart/2005/8/layout/vList2"/>
    <dgm:cxn modelId="{C0325A18-E5AA-4BB3-83C7-D18531744096}" type="presParOf" srcId="{900A98DC-BCF1-4FA4-8898-2A915ACD5C77}" destId="{2E84BF7A-4CCE-4920-8EBB-9CC01E669756}" srcOrd="2" destOrd="0" presId="urn:microsoft.com/office/officeart/2005/8/layout/vList2"/>
    <dgm:cxn modelId="{B4AEB37B-1B0D-4D13-9F92-E3827E6C3CEB}" type="presParOf" srcId="{900A98DC-BCF1-4FA4-8898-2A915ACD5C77}" destId="{725C2890-B0D7-417F-95B6-EC28020DC683}" srcOrd="3" destOrd="0" presId="urn:microsoft.com/office/officeart/2005/8/layout/vList2"/>
    <dgm:cxn modelId="{D4E4E10F-8D61-4DCD-B4FE-D65F5DCF7D09}" type="presParOf" srcId="{900A98DC-BCF1-4FA4-8898-2A915ACD5C77}" destId="{81321665-43A5-42F9-85B4-E4609A34FA33}" srcOrd="4" destOrd="0" presId="urn:microsoft.com/office/officeart/2005/8/layout/vList2"/>
    <dgm:cxn modelId="{2FF6B9B9-5AA7-4B94-BFB5-37DD208692A5}" type="presParOf" srcId="{900A98DC-BCF1-4FA4-8898-2A915ACD5C77}" destId="{BA8F5ABE-43D4-4114-AC56-F4DCADA19C97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1ACA171-B541-4532-A2EF-E4B62A6E4BB3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1DCA3676-19FF-42F4-961C-ACDDC841C7B9}">
      <dgm:prSet/>
      <dgm:spPr/>
      <dgm:t>
        <a:bodyPr/>
        <a:lstStyle/>
        <a:p>
          <a:pPr rtl="0"/>
          <a:r>
            <a:rPr lang="it-IT" dirty="0" smtClean="0"/>
            <a:t>Molto difficile e complesso chiedersi QUALI dati recuperare. Entra in gioco un grado di aleatorietà notevole che rendono i dati più indizi che elementi probatori</a:t>
          </a:r>
        </a:p>
      </dgm:t>
    </dgm:pt>
    <dgm:pt modelId="{7FCCC8A1-29F2-4636-BC62-034B257A1609}" type="parTrans" cxnId="{B262A493-F717-41E7-AE33-6382C102AD54}">
      <dgm:prSet/>
      <dgm:spPr/>
      <dgm:t>
        <a:bodyPr/>
        <a:lstStyle/>
        <a:p>
          <a:endParaRPr lang="it-IT"/>
        </a:p>
      </dgm:t>
    </dgm:pt>
    <dgm:pt modelId="{7DB2E0DF-7512-49A4-A654-DB33B09B0623}" type="sibTrans" cxnId="{B262A493-F717-41E7-AE33-6382C102AD54}">
      <dgm:prSet/>
      <dgm:spPr/>
      <dgm:t>
        <a:bodyPr/>
        <a:lstStyle/>
        <a:p>
          <a:endParaRPr lang="it-IT"/>
        </a:p>
      </dgm:t>
    </dgm:pt>
    <dgm:pt modelId="{3C661676-ED55-47CB-99A3-BA7E534509AB}">
      <dgm:prSet/>
      <dgm:spPr/>
      <dgm:t>
        <a:bodyPr/>
        <a:lstStyle/>
        <a:p>
          <a:pPr rtl="0"/>
          <a:r>
            <a:rPr lang="it-IT" dirty="0" smtClean="0"/>
            <a:t>Recuperare le entry nei file di log</a:t>
          </a:r>
          <a:endParaRPr lang="it-IT" dirty="0"/>
        </a:p>
      </dgm:t>
    </dgm:pt>
    <dgm:pt modelId="{2142A6F9-DE5E-43C3-9E57-6933F58BFCB2}" type="parTrans" cxnId="{984175F5-0E4E-4A8C-AFFA-16A247C56337}">
      <dgm:prSet/>
      <dgm:spPr/>
      <dgm:t>
        <a:bodyPr/>
        <a:lstStyle/>
        <a:p>
          <a:endParaRPr lang="it-IT"/>
        </a:p>
      </dgm:t>
    </dgm:pt>
    <dgm:pt modelId="{B1242365-97AC-4CB7-8516-A30FA062E8F7}" type="sibTrans" cxnId="{984175F5-0E4E-4A8C-AFFA-16A247C56337}">
      <dgm:prSet/>
      <dgm:spPr/>
      <dgm:t>
        <a:bodyPr/>
        <a:lstStyle/>
        <a:p>
          <a:endParaRPr lang="it-IT"/>
        </a:p>
      </dgm:t>
    </dgm:pt>
    <dgm:pt modelId="{67A98EF6-9600-4E01-AE8C-AE011FAC9C47}">
      <dgm:prSet/>
      <dgm:spPr/>
      <dgm:t>
        <a:bodyPr/>
        <a:lstStyle/>
        <a:p>
          <a:pPr rtl="0"/>
          <a:r>
            <a:rPr lang="it-IT" dirty="0" smtClean="0"/>
            <a:t>Ricostruire gli eventi e i dati a partire dal traffico di rete</a:t>
          </a:r>
          <a:endParaRPr lang="it-IT" dirty="0"/>
        </a:p>
      </dgm:t>
    </dgm:pt>
    <dgm:pt modelId="{A2CD43C1-6714-4829-99D3-67043617051D}" type="parTrans" cxnId="{CE46E8AB-56CB-4596-98E2-43AB082C0A43}">
      <dgm:prSet/>
      <dgm:spPr/>
      <dgm:t>
        <a:bodyPr/>
        <a:lstStyle/>
        <a:p>
          <a:endParaRPr lang="it-IT"/>
        </a:p>
      </dgm:t>
    </dgm:pt>
    <dgm:pt modelId="{EBDD678F-809C-41C2-B340-9BA2645440EA}" type="sibTrans" cxnId="{CE46E8AB-56CB-4596-98E2-43AB082C0A43}">
      <dgm:prSet/>
      <dgm:spPr/>
      <dgm:t>
        <a:bodyPr/>
        <a:lstStyle/>
        <a:p>
          <a:endParaRPr lang="it-IT"/>
        </a:p>
      </dgm:t>
    </dgm:pt>
    <dgm:pt modelId="{92ED2A05-44BC-43FA-9657-49260A07364C}">
      <dgm:prSet/>
      <dgm:spPr/>
      <dgm:t>
        <a:bodyPr/>
        <a:lstStyle/>
        <a:p>
          <a:pPr rtl="0"/>
          <a:r>
            <a:rPr lang="it-IT" dirty="0" smtClean="0"/>
            <a:t>Recuperare le password per accedere alle sessioni di lavoro</a:t>
          </a:r>
          <a:endParaRPr lang="it-IT" dirty="0"/>
        </a:p>
      </dgm:t>
    </dgm:pt>
    <dgm:pt modelId="{D882E5FF-08DE-4F06-B6E4-BE6FD12B3A2E}" type="parTrans" cxnId="{B4CA790F-F5B2-4CD6-86BD-93E91556149D}">
      <dgm:prSet/>
      <dgm:spPr/>
      <dgm:t>
        <a:bodyPr/>
        <a:lstStyle/>
        <a:p>
          <a:endParaRPr lang="it-IT"/>
        </a:p>
      </dgm:t>
    </dgm:pt>
    <dgm:pt modelId="{8B8583DF-27F4-407C-8919-72AC9218C729}" type="sibTrans" cxnId="{B4CA790F-F5B2-4CD6-86BD-93E91556149D}">
      <dgm:prSet/>
      <dgm:spPr/>
      <dgm:t>
        <a:bodyPr/>
        <a:lstStyle/>
        <a:p>
          <a:endParaRPr lang="it-IT"/>
        </a:p>
      </dgm:t>
    </dgm:pt>
    <dgm:pt modelId="{665C96BF-720A-4780-BFB8-024FC87C0E1A}">
      <dgm:prSet/>
      <dgm:spPr/>
      <dgm:t>
        <a:bodyPr/>
        <a:lstStyle/>
        <a:p>
          <a:pPr rtl="0"/>
          <a:r>
            <a:rPr lang="it-IT" dirty="0" smtClean="0"/>
            <a:t>E altro </a:t>
          </a:r>
          <a:r>
            <a:rPr lang="it-IT" dirty="0" err="1" smtClean="0"/>
            <a:t>ancora…</a:t>
          </a:r>
          <a:endParaRPr lang="it-IT" dirty="0"/>
        </a:p>
      </dgm:t>
    </dgm:pt>
    <dgm:pt modelId="{BF2F859B-7F09-45DF-86BF-F0131F5ECA8D}" type="parTrans" cxnId="{D28F4E72-B6E0-4A39-A5E7-6DFBC5199FED}">
      <dgm:prSet/>
      <dgm:spPr/>
      <dgm:t>
        <a:bodyPr/>
        <a:lstStyle/>
        <a:p>
          <a:endParaRPr lang="it-IT"/>
        </a:p>
      </dgm:t>
    </dgm:pt>
    <dgm:pt modelId="{22E6CFAA-AB02-419F-BC36-1E002A2CC0DE}" type="sibTrans" cxnId="{D28F4E72-B6E0-4A39-A5E7-6DFBC5199FED}">
      <dgm:prSet/>
      <dgm:spPr/>
      <dgm:t>
        <a:bodyPr/>
        <a:lstStyle/>
        <a:p>
          <a:endParaRPr lang="it-IT"/>
        </a:p>
      </dgm:t>
    </dgm:pt>
    <dgm:pt modelId="{6CA9F904-29C6-4A46-A809-CC2280CD496D}">
      <dgm:prSet/>
      <dgm:spPr/>
      <dgm:t>
        <a:bodyPr/>
        <a:lstStyle/>
        <a:p>
          <a:pPr rtl="0"/>
          <a:r>
            <a:rPr lang="it-IT" dirty="0" smtClean="0"/>
            <a:t>Ad esempio si può:</a:t>
          </a:r>
        </a:p>
      </dgm:t>
    </dgm:pt>
    <dgm:pt modelId="{E37A9AA4-FAEC-4C55-BDDA-DCAC169F4076}" type="parTrans" cxnId="{E2122EB4-2F87-4125-BBA6-F6C0C7F26E0D}">
      <dgm:prSet/>
      <dgm:spPr/>
    </dgm:pt>
    <dgm:pt modelId="{1F258ACB-0F1D-44B6-BB1D-978CEC1ECF42}" type="sibTrans" cxnId="{E2122EB4-2F87-4125-BBA6-F6C0C7F26E0D}">
      <dgm:prSet/>
      <dgm:spPr/>
    </dgm:pt>
    <dgm:pt modelId="{01C1887F-8000-4DDD-BA78-EFAE8688D885}" type="pres">
      <dgm:prSet presAssocID="{41ACA171-B541-4532-A2EF-E4B62A6E4B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DB6CB748-6D0C-48F0-BF4E-3C5F20BDFBCE}" type="pres">
      <dgm:prSet presAssocID="{1DCA3676-19FF-42F4-961C-ACDDC841C7B9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003D8CF-391E-4F43-A6BA-C19CBEF504DE}" type="pres">
      <dgm:prSet presAssocID="{7DB2E0DF-7512-49A4-A654-DB33B09B0623}" presName="spacer" presStyleCnt="0"/>
      <dgm:spPr/>
    </dgm:pt>
    <dgm:pt modelId="{AFEA2B57-CDA7-4D2D-AB58-3E29A4795C3D}" type="pres">
      <dgm:prSet presAssocID="{6CA9F904-29C6-4A46-A809-CC2280CD496D}" presName="parentText" presStyleLbl="node1" presStyleIdx="1" presStyleCnt="2" custScaleY="38997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472EBB6-3633-4331-BB89-7A7717D0DCC3}" type="pres">
      <dgm:prSet presAssocID="{6CA9F904-29C6-4A46-A809-CC2280CD496D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B262A493-F717-41E7-AE33-6382C102AD54}" srcId="{41ACA171-B541-4532-A2EF-E4B62A6E4BB3}" destId="{1DCA3676-19FF-42F4-961C-ACDDC841C7B9}" srcOrd="0" destOrd="0" parTransId="{7FCCC8A1-29F2-4636-BC62-034B257A1609}" sibTransId="{7DB2E0DF-7512-49A4-A654-DB33B09B0623}"/>
    <dgm:cxn modelId="{5CE6EB0B-54DD-4BE9-97D6-7787C6D73EF3}" type="presOf" srcId="{3C661676-ED55-47CB-99A3-BA7E534509AB}" destId="{F472EBB6-3633-4331-BB89-7A7717D0DCC3}" srcOrd="0" destOrd="0" presId="urn:microsoft.com/office/officeart/2005/8/layout/vList2"/>
    <dgm:cxn modelId="{E2122EB4-2F87-4125-BBA6-F6C0C7F26E0D}" srcId="{41ACA171-B541-4532-A2EF-E4B62A6E4BB3}" destId="{6CA9F904-29C6-4A46-A809-CC2280CD496D}" srcOrd="1" destOrd="0" parTransId="{E37A9AA4-FAEC-4C55-BDDA-DCAC169F4076}" sibTransId="{1F258ACB-0F1D-44B6-BB1D-978CEC1ECF42}"/>
    <dgm:cxn modelId="{E5BD000C-0AD7-4FB0-9AE5-5BAEDAE8B11D}" type="presOf" srcId="{6CA9F904-29C6-4A46-A809-CC2280CD496D}" destId="{AFEA2B57-CDA7-4D2D-AB58-3E29A4795C3D}" srcOrd="0" destOrd="0" presId="urn:microsoft.com/office/officeart/2005/8/layout/vList2"/>
    <dgm:cxn modelId="{717103A4-722F-4AEA-9194-ED025237D2E7}" type="presOf" srcId="{665C96BF-720A-4780-BFB8-024FC87C0E1A}" destId="{F472EBB6-3633-4331-BB89-7A7717D0DCC3}" srcOrd="0" destOrd="3" presId="urn:microsoft.com/office/officeart/2005/8/layout/vList2"/>
    <dgm:cxn modelId="{7C8FAB3D-A6A6-4946-B4C7-A52ED5C6AAF3}" type="presOf" srcId="{92ED2A05-44BC-43FA-9657-49260A07364C}" destId="{F472EBB6-3633-4331-BB89-7A7717D0DCC3}" srcOrd="0" destOrd="2" presId="urn:microsoft.com/office/officeart/2005/8/layout/vList2"/>
    <dgm:cxn modelId="{4EFE41B9-FFF3-43B2-8F50-FDBE069A937A}" type="presOf" srcId="{1DCA3676-19FF-42F4-961C-ACDDC841C7B9}" destId="{DB6CB748-6D0C-48F0-BF4E-3C5F20BDFBCE}" srcOrd="0" destOrd="0" presId="urn:microsoft.com/office/officeart/2005/8/layout/vList2"/>
    <dgm:cxn modelId="{D28F4E72-B6E0-4A39-A5E7-6DFBC5199FED}" srcId="{6CA9F904-29C6-4A46-A809-CC2280CD496D}" destId="{665C96BF-720A-4780-BFB8-024FC87C0E1A}" srcOrd="3" destOrd="0" parTransId="{BF2F859B-7F09-45DF-86BF-F0131F5ECA8D}" sibTransId="{22E6CFAA-AB02-419F-BC36-1E002A2CC0DE}"/>
    <dgm:cxn modelId="{9A666CA0-F988-4DB8-9DE0-E14431740685}" type="presOf" srcId="{67A98EF6-9600-4E01-AE8C-AE011FAC9C47}" destId="{F472EBB6-3633-4331-BB89-7A7717D0DCC3}" srcOrd="0" destOrd="1" presId="urn:microsoft.com/office/officeart/2005/8/layout/vList2"/>
    <dgm:cxn modelId="{984175F5-0E4E-4A8C-AFFA-16A247C56337}" srcId="{6CA9F904-29C6-4A46-A809-CC2280CD496D}" destId="{3C661676-ED55-47CB-99A3-BA7E534509AB}" srcOrd="0" destOrd="0" parTransId="{2142A6F9-DE5E-43C3-9E57-6933F58BFCB2}" sibTransId="{B1242365-97AC-4CB7-8516-A30FA062E8F7}"/>
    <dgm:cxn modelId="{0438E8E4-FE66-49B6-B4F5-344C5C1738FA}" type="presOf" srcId="{41ACA171-B541-4532-A2EF-E4B62A6E4BB3}" destId="{01C1887F-8000-4DDD-BA78-EFAE8688D885}" srcOrd="0" destOrd="0" presId="urn:microsoft.com/office/officeart/2005/8/layout/vList2"/>
    <dgm:cxn modelId="{B4CA790F-F5B2-4CD6-86BD-93E91556149D}" srcId="{6CA9F904-29C6-4A46-A809-CC2280CD496D}" destId="{92ED2A05-44BC-43FA-9657-49260A07364C}" srcOrd="2" destOrd="0" parTransId="{D882E5FF-08DE-4F06-B6E4-BE6FD12B3A2E}" sibTransId="{8B8583DF-27F4-407C-8919-72AC9218C729}"/>
    <dgm:cxn modelId="{CE46E8AB-56CB-4596-98E2-43AB082C0A43}" srcId="{6CA9F904-29C6-4A46-A809-CC2280CD496D}" destId="{67A98EF6-9600-4E01-AE8C-AE011FAC9C47}" srcOrd="1" destOrd="0" parTransId="{A2CD43C1-6714-4829-99D3-67043617051D}" sibTransId="{EBDD678F-809C-41C2-B340-9BA2645440EA}"/>
    <dgm:cxn modelId="{94041FBE-55A9-4697-9B4C-1C8A121326D1}" type="presParOf" srcId="{01C1887F-8000-4DDD-BA78-EFAE8688D885}" destId="{DB6CB748-6D0C-48F0-BF4E-3C5F20BDFBCE}" srcOrd="0" destOrd="0" presId="urn:microsoft.com/office/officeart/2005/8/layout/vList2"/>
    <dgm:cxn modelId="{70D465B9-0546-4267-85B0-94F255188AEA}" type="presParOf" srcId="{01C1887F-8000-4DDD-BA78-EFAE8688D885}" destId="{C003D8CF-391E-4F43-A6BA-C19CBEF504DE}" srcOrd="1" destOrd="0" presId="urn:microsoft.com/office/officeart/2005/8/layout/vList2"/>
    <dgm:cxn modelId="{A397014D-B70D-478B-AE71-1B389948393E}" type="presParOf" srcId="{01C1887F-8000-4DDD-BA78-EFAE8688D885}" destId="{AFEA2B57-CDA7-4D2D-AB58-3E29A4795C3D}" srcOrd="2" destOrd="0" presId="urn:microsoft.com/office/officeart/2005/8/layout/vList2"/>
    <dgm:cxn modelId="{B17C790E-E050-4901-83FA-A289FFC12774}" type="presParOf" srcId="{01C1887F-8000-4DDD-BA78-EFAE8688D885}" destId="{F472EBB6-3633-4331-BB89-7A7717D0DCC3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BDEA18A-4996-4915-B082-FFD2C426DA8E}">
      <dsp:nvSpPr>
        <dsp:cNvPr id="0" name=""/>
        <dsp:cNvSpPr/>
      </dsp:nvSpPr>
      <dsp:spPr>
        <a:xfrm>
          <a:off x="0" y="112304"/>
          <a:ext cx="8229600" cy="21645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b="1" i="1" kern="1200" dirty="0" smtClean="0"/>
            <a:t>"...è il prelievo, la memorizzazione e l'analisi degli eventi di rete al fine di identificare la sorgente degli attacchi alla sicurezza o l'origine di altri problemi del sistema di rete...“ </a:t>
          </a:r>
          <a:r>
            <a:rPr lang="en-US" sz="2500" kern="1200" dirty="0" smtClean="0"/>
            <a:t>Marcus </a:t>
          </a:r>
          <a:r>
            <a:rPr lang="en-US" sz="2500" kern="1200" dirty="0" err="1" smtClean="0"/>
            <a:t>Ranum</a:t>
          </a:r>
          <a:r>
            <a:rPr lang="en-US" sz="2500" kern="1200" dirty="0" smtClean="0"/>
            <a:t>, "</a:t>
          </a:r>
          <a:r>
            <a:rPr lang="en-US" sz="2500" i="1" kern="1200" dirty="0" smtClean="0"/>
            <a:t>Network Forensics and Traffic Monitoring</a:t>
          </a:r>
          <a:r>
            <a:rPr lang="en-US" sz="2500" kern="1200" dirty="0" smtClean="0"/>
            <a:t>", Computer Security Journal, Vol. XII, 2 </a:t>
          </a:r>
          <a:r>
            <a:rPr lang="en-US" sz="2500" kern="1200" dirty="0" err="1" smtClean="0"/>
            <a:t>novembre</a:t>
          </a:r>
          <a:r>
            <a:rPr lang="en-US" sz="2500" kern="1200" dirty="0" smtClean="0"/>
            <a:t> 1997</a:t>
          </a:r>
          <a:endParaRPr lang="it-IT" sz="2500" b="1" i="1" kern="1200" dirty="0"/>
        </a:p>
      </dsp:txBody>
      <dsp:txXfrm>
        <a:off x="0" y="112304"/>
        <a:ext cx="8229600" cy="2164500"/>
      </dsp:txXfrm>
    </dsp:sp>
    <dsp:sp modelId="{39C34C0B-ED64-4C27-A48B-98437E9D3C97}">
      <dsp:nvSpPr>
        <dsp:cNvPr id="0" name=""/>
        <dsp:cNvSpPr/>
      </dsp:nvSpPr>
      <dsp:spPr>
        <a:xfrm>
          <a:off x="0" y="2348804"/>
          <a:ext cx="8229600" cy="21645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Analisi dopo il fatto orientata ai problemi di sicurezza e non solo quelli legali.</a:t>
          </a:r>
          <a:endParaRPr lang="it-IT" sz="2500" kern="1200" dirty="0"/>
        </a:p>
      </dsp:txBody>
      <dsp:txXfrm>
        <a:off x="0" y="2348804"/>
        <a:ext cx="8229600" cy="216450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0D02664-6049-446E-8ED1-77E0F9B49137}">
      <dsp:nvSpPr>
        <dsp:cNvPr id="0" name=""/>
        <dsp:cNvSpPr/>
      </dsp:nvSpPr>
      <dsp:spPr>
        <a:xfrm>
          <a:off x="617219" y="0"/>
          <a:ext cx="6995160" cy="4625609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A279C9-B2CB-442B-8C29-080A57628FC4}">
      <dsp:nvSpPr>
        <dsp:cNvPr id="0" name=""/>
        <dsp:cNvSpPr/>
      </dsp:nvSpPr>
      <dsp:spPr>
        <a:xfrm>
          <a:off x="0" y="1387682"/>
          <a:ext cx="8229600" cy="18502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900" kern="1200" dirty="0" smtClean="0">
              <a:solidFill>
                <a:schemeClr val="tx1"/>
              </a:solidFill>
            </a:rPr>
            <a:t>Analizziamo un modo tramite il quale vengono commessi reati </a:t>
          </a:r>
          <a:r>
            <a:rPr lang="it-IT" sz="3900" kern="1200" dirty="0" err="1" smtClean="0">
              <a:solidFill>
                <a:schemeClr val="tx1"/>
              </a:solidFill>
            </a:rPr>
            <a:t>informatici…</a:t>
          </a:r>
          <a:endParaRPr lang="it-IT" sz="3900" kern="1200" dirty="0">
            <a:solidFill>
              <a:schemeClr val="tx1"/>
            </a:solidFill>
          </a:endParaRPr>
        </a:p>
      </dsp:txBody>
      <dsp:txXfrm>
        <a:off x="0" y="1387682"/>
        <a:ext cx="8229600" cy="1850243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70B0012-53D6-4F2D-BE1D-CCC03B20CD9D}">
      <dsp:nvSpPr>
        <dsp:cNvPr id="0" name=""/>
        <dsp:cNvSpPr/>
      </dsp:nvSpPr>
      <dsp:spPr>
        <a:xfrm>
          <a:off x="0" y="178724"/>
          <a:ext cx="8229600" cy="42681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200" kern="1200" dirty="0" smtClean="0"/>
            <a:t>L'</a:t>
          </a:r>
          <a:r>
            <a:rPr lang="it-IT" sz="3200" b="1" kern="1200" dirty="0" smtClean="0"/>
            <a:t>anonimato</a:t>
          </a:r>
          <a:r>
            <a:rPr lang="it-IT" sz="3200" kern="1200" dirty="0" smtClean="0"/>
            <a:t> (o anche </a:t>
          </a:r>
          <a:r>
            <a:rPr lang="it-IT" sz="3200" kern="1200" dirty="0" err="1" smtClean="0"/>
            <a:t>anonimìa</a:t>
          </a:r>
          <a:r>
            <a:rPr lang="it-IT" sz="3200" kern="1200" dirty="0" smtClean="0"/>
            <a:t>) è lo stato di una persona anonima, ossia di una persona di cui l'identità non è conosciuta. Questo può accadere per diversi motivi: una persona è riluttante a farsi conoscere, oppure non lo vuole per motivi di sicurezza come per le vittime di crimini e di guerra, la cui identità non può essere individuata. (</a:t>
          </a:r>
          <a:r>
            <a:rPr lang="it-IT" sz="3200" kern="1200" dirty="0" err="1" smtClean="0"/>
            <a:t>Wikipedia</a:t>
          </a:r>
          <a:r>
            <a:rPr lang="it-IT" sz="3200" kern="1200" dirty="0" smtClean="0"/>
            <a:t>)</a:t>
          </a:r>
          <a:endParaRPr lang="it-IT" sz="3200" kern="1200" dirty="0"/>
        </a:p>
      </dsp:txBody>
      <dsp:txXfrm>
        <a:off x="0" y="178724"/>
        <a:ext cx="8229600" cy="4268160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68C0176-B6FB-4D3B-AA47-F14A251ECE85}">
      <dsp:nvSpPr>
        <dsp:cNvPr id="0" name=""/>
        <dsp:cNvSpPr/>
      </dsp:nvSpPr>
      <dsp:spPr>
        <a:xfrm>
          <a:off x="0" y="323804"/>
          <a:ext cx="8229600" cy="397799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400" kern="1200" dirty="0" smtClean="0"/>
            <a:t>Nascondere la propria identità può essere una scelta, per legittime ragioni di privacy e, in alcune occasioni, per sicurezza personale: un esempio ne sono i criminali, i quali, solitamente, preferiscono rimanere anonimi, in particolare nelle lettere ricattatorie. (</a:t>
          </a:r>
          <a:r>
            <a:rPr lang="it-IT" sz="3400" kern="1200" dirty="0" err="1" smtClean="0"/>
            <a:t>Wikipedia</a:t>
          </a:r>
          <a:r>
            <a:rPr lang="it-IT" sz="3400" kern="1200" dirty="0" smtClean="0"/>
            <a:t>)</a:t>
          </a:r>
          <a:endParaRPr lang="it-IT" sz="3400" kern="1200" dirty="0"/>
        </a:p>
      </dsp:txBody>
      <dsp:txXfrm>
        <a:off x="0" y="323804"/>
        <a:ext cx="8229600" cy="3977999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C6AA06B-3D1F-4ED4-ABCB-BF86D851AC2D}">
      <dsp:nvSpPr>
        <dsp:cNvPr id="0" name=""/>
        <dsp:cNvSpPr/>
      </dsp:nvSpPr>
      <dsp:spPr>
        <a:xfrm>
          <a:off x="0" y="215804"/>
          <a:ext cx="8229600" cy="9945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È un’implementazione della seconda generazione di </a:t>
          </a:r>
          <a:r>
            <a:rPr lang="it-IT" sz="2500" kern="1200" dirty="0" err="1" smtClean="0"/>
            <a:t>Onion</a:t>
          </a:r>
          <a:r>
            <a:rPr lang="it-IT" sz="2500" kern="1200" dirty="0" smtClean="0"/>
            <a:t> </a:t>
          </a:r>
          <a:r>
            <a:rPr lang="it-IT" sz="2500" kern="1200" dirty="0" err="1" smtClean="0"/>
            <a:t>Routing</a:t>
          </a:r>
          <a:endParaRPr lang="it-IT" sz="2500" kern="1200" dirty="0"/>
        </a:p>
      </dsp:txBody>
      <dsp:txXfrm>
        <a:off x="0" y="215804"/>
        <a:ext cx="8229600" cy="994500"/>
      </dsp:txXfrm>
    </dsp:sp>
    <dsp:sp modelId="{9E9C31D6-67B0-492D-93A9-D20CEF30AFFF}">
      <dsp:nvSpPr>
        <dsp:cNvPr id="0" name=""/>
        <dsp:cNvSpPr/>
      </dsp:nvSpPr>
      <dsp:spPr>
        <a:xfrm>
          <a:off x="0" y="1282304"/>
          <a:ext cx="8229600" cy="9945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Protegge l’utente dalla sorveglianza di rete e dall’analisi del traffico attraverso una rete di </a:t>
          </a:r>
          <a:r>
            <a:rPr lang="it-IT" sz="2500" i="1" kern="1200" dirty="0" err="1" smtClean="0"/>
            <a:t>onion</a:t>
          </a:r>
          <a:r>
            <a:rPr lang="it-IT" sz="2500" i="1" kern="1200" dirty="0" smtClean="0"/>
            <a:t> router</a:t>
          </a:r>
          <a:r>
            <a:rPr lang="it-IT" sz="2500" kern="1200" dirty="0" smtClean="0"/>
            <a:t> gestiti da volontari</a:t>
          </a:r>
          <a:endParaRPr lang="it-IT" sz="2500" kern="1200" dirty="0"/>
        </a:p>
      </dsp:txBody>
      <dsp:txXfrm>
        <a:off x="0" y="1282304"/>
        <a:ext cx="8229600" cy="994500"/>
      </dsp:txXfrm>
    </dsp:sp>
    <dsp:sp modelId="{4895DFCF-B963-4D21-9A3F-9BD4636BFDE6}">
      <dsp:nvSpPr>
        <dsp:cNvPr id="0" name=""/>
        <dsp:cNvSpPr/>
      </dsp:nvSpPr>
      <dsp:spPr>
        <a:xfrm>
          <a:off x="0" y="2348804"/>
          <a:ext cx="8229600" cy="9945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Permette la navigazione anonima e la creazione di servizi anonimi “nascosti” (</a:t>
          </a:r>
          <a:r>
            <a:rPr lang="it-IT" sz="2500" kern="1200" dirty="0" err="1" smtClean="0"/>
            <a:t>hidden</a:t>
          </a:r>
          <a:r>
            <a:rPr lang="it-IT" sz="2500" kern="1200" dirty="0" smtClean="0"/>
            <a:t> </a:t>
          </a:r>
          <a:r>
            <a:rPr lang="it-IT" sz="2500" kern="1200" dirty="0" err="1" smtClean="0"/>
            <a:t>services</a:t>
          </a:r>
          <a:r>
            <a:rPr lang="it-IT" sz="2500" kern="1200" dirty="0" smtClean="0"/>
            <a:t>)</a:t>
          </a:r>
          <a:endParaRPr lang="it-IT" sz="2500" kern="1200" dirty="0"/>
        </a:p>
      </dsp:txBody>
      <dsp:txXfrm>
        <a:off x="0" y="2348804"/>
        <a:ext cx="8229600" cy="994500"/>
      </dsp:txXfrm>
    </dsp:sp>
    <dsp:sp modelId="{405B7D89-0F26-4E02-ACF3-2DC70E6B7465}">
      <dsp:nvSpPr>
        <dsp:cNvPr id="0" name=""/>
        <dsp:cNvSpPr/>
      </dsp:nvSpPr>
      <dsp:spPr>
        <a:xfrm>
          <a:off x="0" y="3415304"/>
          <a:ext cx="8229600" cy="9945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È un progetto nobile, purtroppo usato anche per crimini informatici</a:t>
          </a:r>
          <a:endParaRPr lang="it-IT" sz="2500" kern="1200" dirty="0"/>
        </a:p>
      </dsp:txBody>
      <dsp:txXfrm>
        <a:off x="0" y="3415304"/>
        <a:ext cx="8229600" cy="994500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C980CC6-A5A3-4844-B268-DF4DE4C92627}">
      <dsp:nvSpPr>
        <dsp:cNvPr id="0" name=""/>
        <dsp:cNvSpPr/>
      </dsp:nvSpPr>
      <dsp:spPr>
        <a:xfrm>
          <a:off x="0" y="439363"/>
          <a:ext cx="8229600" cy="18146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300" kern="1200" dirty="0" err="1" smtClean="0"/>
            <a:t>Tor</a:t>
          </a:r>
          <a:r>
            <a:rPr lang="it-IT" sz="3300" kern="1200" dirty="0" smtClean="0"/>
            <a:t> consente ai propri utenti di offrire vari servizi (web server, chat server, ecc.) nascondendo la propria posizione nella rete.</a:t>
          </a:r>
          <a:endParaRPr lang="it-IT" sz="3300" kern="1200" dirty="0"/>
        </a:p>
      </dsp:txBody>
      <dsp:txXfrm>
        <a:off x="0" y="439363"/>
        <a:ext cx="8229600" cy="1814670"/>
      </dsp:txXfrm>
    </dsp:sp>
    <dsp:sp modelId="{7A965A66-52AE-4D6F-9E89-68128F6C886C}">
      <dsp:nvSpPr>
        <dsp:cNvPr id="0" name=""/>
        <dsp:cNvSpPr/>
      </dsp:nvSpPr>
      <dsp:spPr>
        <a:xfrm>
          <a:off x="0" y="2360324"/>
          <a:ext cx="8229600" cy="18146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300" kern="1200" dirty="0" smtClean="0"/>
            <a:t>Grazie ai “rendezvous </a:t>
          </a:r>
          <a:r>
            <a:rPr lang="it-IT" sz="3300" kern="1200" dirty="0" err="1" smtClean="0"/>
            <a:t>point</a:t>
          </a:r>
          <a:r>
            <a:rPr lang="it-IT" sz="3300" kern="1200" dirty="0" smtClean="0"/>
            <a:t>” è possibile far utilizzare questi servizi agli altri utenti </a:t>
          </a:r>
          <a:r>
            <a:rPr lang="it-IT" sz="3300" kern="1200" dirty="0" err="1" smtClean="0"/>
            <a:t>Tor</a:t>
          </a:r>
          <a:r>
            <a:rPr lang="it-IT" sz="3300" kern="1200" dirty="0" smtClean="0"/>
            <a:t> senza conoscere la reciproca identità. </a:t>
          </a:r>
          <a:endParaRPr lang="it-IT" sz="3300" kern="1200" dirty="0"/>
        </a:p>
      </dsp:txBody>
      <dsp:txXfrm>
        <a:off x="0" y="2360324"/>
        <a:ext cx="8229600" cy="1814670"/>
      </dsp:txXfrm>
    </dsp:sp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31E7952-0130-4511-900C-17950ADA4C21}">
      <dsp:nvSpPr>
        <dsp:cNvPr id="0" name=""/>
        <dsp:cNvSpPr/>
      </dsp:nvSpPr>
      <dsp:spPr>
        <a:xfrm>
          <a:off x="0" y="61274"/>
          <a:ext cx="8229600" cy="74353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100" kern="1200" dirty="0" smtClean="0"/>
            <a:t>Timing </a:t>
          </a:r>
          <a:r>
            <a:rPr lang="it-IT" sz="3100" kern="1200" dirty="0" err="1" smtClean="0"/>
            <a:t>attacks</a:t>
          </a:r>
          <a:endParaRPr lang="it-IT" sz="3100" kern="1200" dirty="0"/>
        </a:p>
      </dsp:txBody>
      <dsp:txXfrm>
        <a:off x="0" y="61274"/>
        <a:ext cx="8229600" cy="743535"/>
      </dsp:txXfrm>
    </dsp:sp>
    <dsp:sp modelId="{D46670DC-FE6E-4130-B0A5-6FACB92F42B7}">
      <dsp:nvSpPr>
        <dsp:cNvPr id="0" name=""/>
        <dsp:cNvSpPr/>
      </dsp:nvSpPr>
      <dsp:spPr>
        <a:xfrm>
          <a:off x="0" y="804809"/>
          <a:ext cx="8229600" cy="10908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9370" rIns="220472" bIns="3937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2400" kern="1200" dirty="0" err="1" smtClean="0"/>
            <a:t>Tor</a:t>
          </a:r>
          <a:r>
            <a:rPr lang="it-IT" sz="2400" kern="1200" dirty="0" smtClean="0"/>
            <a:t> è un sistema a bassa latenza, quindi sarebbe possibile correlare una connessione cifrata di partenza con una connessione in chiaro di destinazione.</a:t>
          </a:r>
          <a:endParaRPr lang="it-IT" sz="2400" kern="1200" dirty="0"/>
        </a:p>
      </dsp:txBody>
      <dsp:txXfrm>
        <a:off x="0" y="804809"/>
        <a:ext cx="8229600" cy="1090890"/>
      </dsp:txXfrm>
    </dsp:sp>
    <dsp:sp modelId="{C59D397F-04CF-48F7-9EC6-BD77964A6359}">
      <dsp:nvSpPr>
        <dsp:cNvPr id="0" name=""/>
        <dsp:cNvSpPr/>
      </dsp:nvSpPr>
      <dsp:spPr>
        <a:xfrm>
          <a:off x="0" y="1895699"/>
          <a:ext cx="8229600" cy="74353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100" kern="1200" dirty="0" smtClean="0"/>
            <a:t>Software </a:t>
          </a:r>
          <a:r>
            <a:rPr lang="it-IT" sz="3100" kern="1200" dirty="0" err="1" smtClean="0"/>
            <a:t>malconfigurati</a:t>
          </a:r>
          <a:endParaRPr lang="it-IT" sz="3100" kern="1200" dirty="0"/>
        </a:p>
      </dsp:txBody>
      <dsp:txXfrm>
        <a:off x="0" y="1895699"/>
        <a:ext cx="8229600" cy="743535"/>
      </dsp:txXfrm>
    </dsp:sp>
    <dsp:sp modelId="{5B15F089-B53C-46EF-A6FE-279A4ADC926E}">
      <dsp:nvSpPr>
        <dsp:cNvPr id="0" name=""/>
        <dsp:cNvSpPr/>
      </dsp:nvSpPr>
      <dsp:spPr>
        <a:xfrm>
          <a:off x="0" y="2639234"/>
          <a:ext cx="8229600" cy="1925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9370" rIns="220472" bIns="3937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2400" kern="1200" dirty="0" smtClean="0"/>
            <a:t>DNS </a:t>
          </a:r>
          <a:r>
            <a:rPr lang="it-IT" sz="2400" kern="1200" dirty="0" err="1" smtClean="0"/>
            <a:t>Leak</a:t>
          </a:r>
          <a:r>
            <a:rPr lang="it-IT" sz="2400" kern="1200" dirty="0" smtClean="0"/>
            <a:t>: molti software continuano a fare richieste DNS bypassando la rete </a:t>
          </a:r>
          <a:r>
            <a:rPr lang="it-IT" sz="2400" kern="1200" dirty="0" err="1" smtClean="0"/>
            <a:t>Tor</a:t>
          </a:r>
          <a:r>
            <a:rPr lang="it-IT" sz="2400" kern="1200" dirty="0" smtClean="0"/>
            <a:t>.</a:t>
          </a:r>
          <a:endParaRPr lang="it-IT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2400" kern="1200" dirty="0" smtClean="0"/>
            <a:t>Web browser: flash, javascript e cookie attivi.</a:t>
          </a:r>
          <a:endParaRPr lang="it-IT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2400" kern="1200" dirty="0" smtClean="0"/>
            <a:t>Connessioni dirette dei software di messaggistica istantanea.</a:t>
          </a:r>
          <a:endParaRPr lang="it-IT" sz="2400" kern="1200" dirty="0"/>
        </a:p>
      </dsp:txBody>
      <dsp:txXfrm>
        <a:off x="0" y="2639234"/>
        <a:ext cx="8229600" cy="1925100"/>
      </dsp:txXfrm>
    </dsp:sp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171F953-4D49-42B0-AA83-BC3CBBF8597D}">
      <dsp:nvSpPr>
        <dsp:cNvPr id="0" name=""/>
        <dsp:cNvSpPr/>
      </dsp:nvSpPr>
      <dsp:spPr>
        <a:xfrm>
          <a:off x="0" y="15273"/>
          <a:ext cx="8229600" cy="83947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500" kern="1200" dirty="0" smtClean="0"/>
            <a:t>Intercettazione dell’</a:t>
          </a:r>
          <a:r>
            <a:rPr lang="it-IT" sz="3500" kern="1200" dirty="0" err="1" smtClean="0"/>
            <a:t>exit</a:t>
          </a:r>
          <a:r>
            <a:rPr lang="it-IT" sz="3500" kern="1200" dirty="0" smtClean="0"/>
            <a:t> </a:t>
          </a:r>
          <a:r>
            <a:rPr lang="it-IT" sz="3500" kern="1200" dirty="0" err="1" smtClean="0"/>
            <a:t>node</a:t>
          </a:r>
          <a:endParaRPr lang="it-IT" sz="3500" kern="1200" dirty="0"/>
        </a:p>
      </dsp:txBody>
      <dsp:txXfrm>
        <a:off x="0" y="15273"/>
        <a:ext cx="8229600" cy="839474"/>
      </dsp:txXfrm>
    </dsp:sp>
    <dsp:sp modelId="{FB19AD09-9264-4421-B80D-1F2AFCD61B22}">
      <dsp:nvSpPr>
        <dsp:cNvPr id="0" name=""/>
        <dsp:cNvSpPr/>
      </dsp:nvSpPr>
      <dsp:spPr>
        <a:xfrm>
          <a:off x="0" y="854748"/>
          <a:ext cx="8229600" cy="8512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4450" rIns="248920" bIns="44450" numCol="1" spcCol="1270" anchor="t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2700" kern="1200" dirty="0" smtClean="0"/>
            <a:t>Essendo l’ultimo collegamento non cifrato, è possibile un attacco </a:t>
          </a:r>
          <a:r>
            <a:rPr lang="it-IT" sz="2700" kern="1200" dirty="0" err="1" smtClean="0"/>
            <a:t>man-in-the-middle</a:t>
          </a:r>
          <a:r>
            <a:rPr lang="it-IT" sz="2700" kern="1200" dirty="0" smtClean="0"/>
            <a:t>.</a:t>
          </a:r>
          <a:endParaRPr lang="it-IT" sz="2700" kern="1200" dirty="0"/>
        </a:p>
      </dsp:txBody>
      <dsp:txXfrm>
        <a:off x="0" y="854748"/>
        <a:ext cx="8229600" cy="851287"/>
      </dsp:txXfrm>
    </dsp:sp>
    <dsp:sp modelId="{CCBF6089-FA57-452A-B069-2A20C2E849EB}">
      <dsp:nvSpPr>
        <dsp:cNvPr id="0" name=""/>
        <dsp:cNvSpPr/>
      </dsp:nvSpPr>
      <dsp:spPr>
        <a:xfrm>
          <a:off x="0" y="1706035"/>
          <a:ext cx="8229600" cy="83947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500" kern="1200" dirty="0" smtClean="0"/>
            <a:t>TLS </a:t>
          </a:r>
          <a:r>
            <a:rPr lang="it-IT" sz="3500" kern="1200" dirty="0" err="1" smtClean="0"/>
            <a:t>Attack</a:t>
          </a:r>
          <a:endParaRPr lang="it-IT" sz="3500" kern="1200" dirty="0"/>
        </a:p>
      </dsp:txBody>
      <dsp:txXfrm>
        <a:off x="0" y="1706035"/>
        <a:ext cx="8229600" cy="839474"/>
      </dsp:txXfrm>
    </dsp:sp>
    <dsp:sp modelId="{DF127E6B-10EA-4D91-863E-EC15CC5DDB3D}">
      <dsp:nvSpPr>
        <dsp:cNvPr id="0" name=""/>
        <dsp:cNvSpPr/>
      </dsp:nvSpPr>
      <dsp:spPr>
        <a:xfrm>
          <a:off x="0" y="2545510"/>
          <a:ext cx="8229600" cy="20648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4450" rIns="248920" bIns="44450" numCol="1" spcCol="1270" anchor="t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2700" kern="1200" dirty="0" smtClean="0"/>
            <a:t>Possono essere rilevati nel traffico TLS diverse deviazioni del tempo di sistema.</a:t>
          </a:r>
          <a:endParaRPr lang="it-IT" sz="2700" kern="1200" dirty="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2700" kern="1200" dirty="0" smtClean="0"/>
            <a:t>Un attaccante può modificare il tempo di sistema del destinatario attraverso NTP e rintracciare facilmente le connessioni TLS dalla rete anonima.</a:t>
          </a:r>
          <a:endParaRPr lang="it-IT" sz="2700" kern="1200" dirty="0"/>
        </a:p>
      </dsp:txBody>
      <dsp:txXfrm>
        <a:off x="0" y="2545510"/>
        <a:ext cx="8229600" cy="206482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1679E5B-9B96-4E16-B6A0-5FDD321C506A}">
      <dsp:nvSpPr>
        <dsp:cNvPr id="0" name=""/>
        <dsp:cNvSpPr/>
      </dsp:nvSpPr>
      <dsp:spPr>
        <a:xfrm>
          <a:off x="0" y="563707"/>
          <a:ext cx="8229600" cy="11123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/>
            <a:t>La differenza sta negli strumenti impiegati</a:t>
          </a:r>
          <a:endParaRPr lang="it-IT" sz="2800" kern="1200" dirty="0"/>
        </a:p>
      </dsp:txBody>
      <dsp:txXfrm>
        <a:off x="0" y="563707"/>
        <a:ext cx="8229600" cy="1112304"/>
      </dsp:txXfrm>
    </dsp:sp>
    <dsp:sp modelId="{BC3FBA6E-21F0-4E36-8077-F2B163B392D7}">
      <dsp:nvSpPr>
        <dsp:cNvPr id="0" name=""/>
        <dsp:cNvSpPr/>
      </dsp:nvSpPr>
      <dsp:spPr>
        <a:xfrm>
          <a:off x="0" y="1756652"/>
          <a:ext cx="8229600" cy="11123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/>
            <a:t>Gli strumenti nella NS non si occupano, in genere, di raccogliere prove digitali, ma di segnalare eventi</a:t>
          </a:r>
          <a:endParaRPr lang="it-IT" sz="2800" kern="1200" dirty="0"/>
        </a:p>
      </dsp:txBody>
      <dsp:txXfrm>
        <a:off x="0" y="1756652"/>
        <a:ext cx="8229600" cy="1112304"/>
      </dsp:txXfrm>
    </dsp:sp>
    <dsp:sp modelId="{EDD9C019-6F1F-4D61-91D2-398477EC4AD6}">
      <dsp:nvSpPr>
        <dsp:cNvPr id="0" name=""/>
        <dsp:cNvSpPr/>
      </dsp:nvSpPr>
      <dsp:spPr>
        <a:xfrm>
          <a:off x="0" y="2949596"/>
          <a:ext cx="8229600" cy="11123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/>
            <a:t>Per questo sono stati sviluppati diversi strumenti denominati NFAT (Network </a:t>
          </a:r>
          <a:r>
            <a:rPr lang="it-IT" sz="2800" kern="1200" dirty="0" err="1" smtClean="0"/>
            <a:t>Forensics</a:t>
          </a:r>
          <a:r>
            <a:rPr lang="it-IT" sz="2800" kern="1200" dirty="0" smtClean="0"/>
            <a:t> </a:t>
          </a:r>
          <a:r>
            <a:rPr lang="it-IT" sz="2800" kern="1200" dirty="0" err="1" smtClean="0"/>
            <a:t>Analysis</a:t>
          </a:r>
          <a:r>
            <a:rPr lang="it-IT" sz="2800" kern="1200" dirty="0" smtClean="0"/>
            <a:t> </a:t>
          </a:r>
          <a:r>
            <a:rPr lang="it-IT" sz="2800" kern="1200" dirty="0" err="1" smtClean="0"/>
            <a:t>Tools</a:t>
          </a:r>
          <a:r>
            <a:rPr lang="it-IT" sz="2800" kern="1200" dirty="0" smtClean="0"/>
            <a:t>)</a:t>
          </a:r>
          <a:endParaRPr lang="it-IT" sz="2800" kern="1200" dirty="0"/>
        </a:p>
      </dsp:txBody>
      <dsp:txXfrm>
        <a:off x="0" y="2949596"/>
        <a:ext cx="8229600" cy="111230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DE550F7-85BE-467D-9BCE-15314016063C}">
      <dsp:nvSpPr>
        <dsp:cNvPr id="0" name=""/>
        <dsp:cNvSpPr/>
      </dsp:nvSpPr>
      <dsp:spPr>
        <a:xfrm>
          <a:off x="0" y="12876"/>
          <a:ext cx="8229600" cy="226248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Esistono strumenti per monitorare il traffico in tempo </a:t>
          </a:r>
          <a:r>
            <a:rPr lang="it-IT" sz="2600" kern="1200" dirty="0" smtClean="0"/>
            <a:t>reale, ma sono dispendiosi in termini di risorse hardware e umano. Non adatto alle reti più grandi di un singolo workgroup.</a:t>
          </a:r>
          <a:endParaRPr lang="it-IT" sz="2600" kern="1200" dirty="0"/>
        </a:p>
      </dsp:txBody>
      <dsp:txXfrm>
        <a:off x="0" y="12876"/>
        <a:ext cx="8229600" cy="2262487"/>
      </dsp:txXfrm>
    </dsp:sp>
    <dsp:sp modelId="{2123D650-CB46-4873-AAEE-569792BA3CF4}">
      <dsp:nvSpPr>
        <dsp:cNvPr id="0" name=""/>
        <dsp:cNvSpPr/>
      </dsp:nvSpPr>
      <dsp:spPr>
        <a:xfrm>
          <a:off x="0" y="2350244"/>
          <a:ext cx="8229600" cy="226248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Risulta più pratico archiviare tutto il traffico e analizzare un sottoinsieme. Gli NFAT possono fornire una visione più ricca dei dati raccolti che consente di ispezionare il traffico da un livello più alto e astratto dallo </a:t>
          </a:r>
          <a:r>
            <a:rPr lang="it-IT" sz="2600" kern="1200" dirty="0" err="1" smtClean="0"/>
            <a:t>stack</a:t>
          </a:r>
          <a:r>
            <a:rPr lang="it-IT" sz="2600" kern="1200" dirty="0" smtClean="0"/>
            <a:t> del protocollo.</a:t>
          </a:r>
          <a:endParaRPr lang="it-IT" sz="2600" kern="1200" dirty="0"/>
        </a:p>
      </dsp:txBody>
      <dsp:txXfrm>
        <a:off x="0" y="2350244"/>
        <a:ext cx="8229600" cy="2262487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DE550F7-85BE-467D-9BCE-15314016063C}">
      <dsp:nvSpPr>
        <dsp:cNvPr id="0" name=""/>
        <dsp:cNvSpPr/>
      </dsp:nvSpPr>
      <dsp:spPr>
        <a:xfrm>
          <a:off x="0" y="17309"/>
          <a:ext cx="8229600" cy="69556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900" kern="1200" dirty="0" err="1" smtClean="0"/>
            <a:t>Xplico</a:t>
          </a:r>
          <a:endParaRPr lang="it-IT" sz="2900" kern="1200" dirty="0"/>
        </a:p>
      </dsp:txBody>
      <dsp:txXfrm>
        <a:off x="0" y="17309"/>
        <a:ext cx="8229600" cy="695565"/>
      </dsp:txXfrm>
    </dsp:sp>
    <dsp:sp modelId="{2123D650-CB46-4873-AAEE-569792BA3CF4}">
      <dsp:nvSpPr>
        <dsp:cNvPr id="0" name=""/>
        <dsp:cNvSpPr/>
      </dsp:nvSpPr>
      <dsp:spPr>
        <a:xfrm>
          <a:off x="0" y="796394"/>
          <a:ext cx="8229600" cy="69556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900" kern="1200" dirty="0" smtClean="0"/>
            <a:t>E-Detective</a:t>
          </a:r>
          <a:endParaRPr lang="it-IT" sz="2900" kern="1200" dirty="0"/>
        </a:p>
      </dsp:txBody>
      <dsp:txXfrm>
        <a:off x="0" y="796394"/>
        <a:ext cx="8229600" cy="695565"/>
      </dsp:txXfrm>
    </dsp:sp>
    <dsp:sp modelId="{1018D129-C9DF-4E78-B02C-478F44388CFC}">
      <dsp:nvSpPr>
        <dsp:cNvPr id="0" name=""/>
        <dsp:cNvSpPr/>
      </dsp:nvSpPr>
      <dsp:spPr>
        <a:xfrm>
          <a:off x="0" y="1575479"/>
          <a:ext cx="8229600" cy="69556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900" kern="1200" dirty="0" smtClean="0"/>
            <a:t>Network </a:t>
          </a:r>
          <a:r>
            <a:rPr lang="it-IT" sz="2900" kern="1200" dirty="0" err="1" smtClean="0"/>
            <a:t>Miner</a:t>
          </a:r>
          <a:endParaRPr lang="it-IT" sz="2900" kern="1200" dirty="0"/>
        </a:p>
      </dsp:txBody>
      <dsp:txXfrm>
        <a:off x="0" y="1575479"/>
        <a:ext cx="8229600" cy="695565"/>
      </dsp:txXfrm>
    </dsp:sp>
    <dsp:sp modelId="{4200E453-E9F6-4A43-AEBC-5EF4E64FF45A}">
      <dsp:nvSpPr>
        <dsp:cNvPr id="0" name=""/>
        <dsp:cNvSpPr/>
      </dsp:nvSpPr>
      <dsp:spPr>
        <a:xfrm>
          <a:off x="0" y="2354564"/>
          <a:ext cx="8229600" cy="69556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900" b="0" i="0" kern="1200" dirty="0" err="1" smtClean="0"/>
            <a:t>NetDetector</a:t>
          </a:r>
          <a:endParaRPr lang="it-IT" sz="2900" b="0" kern="1200" dirty="0"/>
        </a:p>
      </dsp:txBody>
      <dsp:txXfrm>
        <a:off x="0" y="2354564"/>
        <a:ext cx="8229600" cy="695565"/>
      </dsp:txXfrm>
    </dsp:sp>
    <dsp:sp modelId="{9CCA5AFD-6E4D-48DA-83DD-A479E08F8020}">
      <dsp:nvSpPr>
        <dsp:cNvPr id="0" name=""/>
        <dsp:cNvSpPr/>
      </dsp:nvSpPr>
      <dsp:spPr>
        <a:xfrm>
          <a:off x="0" y="3133649"/>
          <a:ext cx="8229600" cy="69556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900" kern="1200" dirty="0" err="1" smtClean="0"/>
            <a:t>Wireshark</a:t>
          </a:r>
          <a:endParaRPr lang="it-IT" sz="2900" kern="1200" dirty="0"/>
        </a:p>
      </dsp:txBody>
      <dsp:txXfrm>
        <a:off x="0" y="3133649"/>
        <a:ext cx="8229600" cy="695565"/>
      </dsp:txXfrm>
    </dsp:sp>
    <dsp:sp modelId="{6B1767ED-BF34-4916-AC33-879C0B9ABFD3}">
      <dsp:nvSpPr>
        <dsp:cNvPr id="0" name=""/>
        <dsp:cNvSpPr/>
      </dsp:nvSpPr>
      <dsp:spPr>
        <a:xfrm>
          <a:off x="0" y="3912734"/>
          <a:ext cx="8229600" cy="69556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900" kern="1200" dirty="0" smtClean="0"/>
            <a:t>…</a:t>
          </a:r>
          <a:endParaRPr lang="it-IT" sz="2900" kern="1200" dirty="0"/>
        </a:p>
      </dsp:txBody>
      <dsp:txXfrm>
        <a:off x="0" y="3912734"/>
        <a:ext cx="8229600" cy="695565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63C7B40-D767-40CA-A8A4-46EE278A654D}">
      <dsp:nvSpPr>
        <dsp:cNvPr id="0" name=""/>
        <dsp:cNvSpPr/>
      </dsp:nvSpPr>
      <dsp:spPr>
        <a:xfrm rot="10800000">
          <a:off x="1699851" y="690"/>
          <a:ext cx="5472684" cy="1285573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6902" tIns="80010" rIns="149352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kern="1200" dirty="0" smtClean="0"/>
            <a:t>Verificare quali sistemi e supporti sono interessanti (</a:t>
          </a:r>
          <a:r>
            <a:rPr lang="it-IT" sz="2100" kern="1200" dirty="0" err="1" smtClean="0"/>
            <a:t>switch</a:t>
          </a:r>
          <a:r>
            <a:rPr lang="it-IT" sz="2100" kern="1200" dirty="0" smtClean="0"/>
            <a:t>, router, ISP, ecc.)</a:t>
          </a:r>
          <a:endParaRPr lang="it-IT" sz="2100" kern="1200" dirty="0"/>
        </a:p>
      </dsp:txBody>
      <dsp:txXfrm rot="10800000">
        <a:off x="1699851" y="690"/>
        <a:ext cx="5472684" cy="1285573"/>
      </dsp:txXfrm>
    </dsp:sp>
    <dsp:sp modelId="{2E74EBB7-A6F5-4B46-B4F0-7AA84C498B3A}">
      <dsp:nvSpPr>
        <dsp:cNvPr id="0" name=""/>
        <dsp:cNvSpPr/>
      </dsp:nvSpPr>
      <dsp:spPr>
        <a:xfrm>
          <a:off x="1057064" y="690"/>
          <a:ext cx="1285573" cy="1285573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63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5000" dist="25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54DA652-B7A6-472A-8EDD-BA67FF4B0CD5}">
      <dsp:nvSpPr>
        <dsp:cNvPr id="0" name=""/>
        <dsp:cNvSpPr/>
      </dsp:nvSpPr>
      <dsp:spPr>
        <a:xfrm rot="10800000">
          <a:off x="1699851" y="1670017"/>
          <a:ext cx="5472684" cy="1285573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6902" tIns="80010" rIns="149352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kern="1200" dirty="0" smtClean="0"/>
            <a:t>Trovare gli elementi che testimoniano una determinata attività sulla rete (LOG, report IDS, ecc.)</a:t>
          </a:r>
          <a:endParaRPr lang="it-IT" sz="2100" kern="1200" dirty="0"/>
        </a:p>
      </dsp:txBody>
      <dsp:txXfrm rot="10800000">
        <a:off x="1699851" y="1670017"/>
        <a:ext cx="5472684" cy="1285573"/>
      </dsp:txXfrm>
    </dsp:sp>
    <dsp:sp modelId="{C6D5A914-6592-48D6-9DF0-8548AE7E3F13}">
      <dsp:nvSpPr>
        <dsp:cNvPr id="0" name=""/>
        <dsp:cNvSpPr/>
      </dsp:nvSpPr>
      <dsp:spPr>
        <a:xfrm>
          <a:off x="1057064" y="1670017"/>
          <a:ext cx="1285573" cy="1285573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63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5000" dist="25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E1838F6-F45D-4275-98FA-0D50E703F71F}">
      <dsp:nvSpPr>
        <dsp:cNvPr id="0" name=""/>
        <dsp:cNvSpPr/>
      </dsp:nvSpPr>
      <dsp:spPr>
        <a:xfrm rot="10800000">
          <a:off x="1699851" y="3339344"/>
          <a:ext cx="5472684" cy="1285573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6902" tIns="80010" rIns="149352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kern="1200" dirty="0" smtClean="0"/>
            <a:t>Trovare macchine o supporti di memoria da “girare” alla Computer </a:t>
          </a:r>
          <a:r>
            <a:rPr lang="it-IT" sz="2100" kern="1200" dirty="0" err="1" smtClean="0"/>
            <a:t>Forensics</a:t>
          </a:r>
          <a:r>
            <a:rPr lang="it-IT" sz="2100" kern="1200" dirty="0" smtClean="0"/>
            <a:t> per descrivere cosa è accaduto</a:t>
          </a:r>
          <a:endParaRPr lang="it-IT" sz="2100" kern="1200" dirty="0"/>
        </a:p>
      </dsp:txBody>
      <dsp:txXfrm rot="10800000">
        <a:off x="1699851" y="3339344"/>
        <a:ext cx="5472684" cy="1285573"/>
      </dsp:txXfrm>
    </dsp:sp>
    <dsp:sp modelId="{4646E946-5572-49D1-9F52-0025557E3A23}">
      <dsp:nvSpPr>
        <dsp:cNvPr id="0" name=""/>
        <dsp:cNvSpPr/>
      </dsp:nvSpPr>
      <dsp:spPr>
        <a:xfrm>
          <a:off x="1057064" y="3339344"/>
          <a:ext cx="1285573" cy="1285573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63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5000" dist="25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2143662-CE0E-4B67-8501-3EE907E679AD}">
      <dsp:nvSpPr>
        <dsp:cNvPr id="0" name=""/>
        <dsp:cNvSpPr/>
      </dsp:nvSpPr>
      <dsp:spPr>
        <a:xfrm>
          <a:off x="0" y="187904"/>
          <a:ext cx="8229600" cy="95471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Nella CF ci sono garanzie che il supporto analizzato non sia stato alterato prima e dopo l’analisi</a:t>
          </a:r>
          <a:endParaRPr lang="it-IT" sz="2400" kern="1200" dirty="0"/>
        </a:p>
      </dsp:txBody>
      <dsp:txXfrm>
        <a:off x="0" y="187904"/>
        <a:ext cx="8229600" cy="954719"/>
      </dsp:txXfrm>
    </dsp:sp>
    <dsp:sp modelId="{C46BFDDB-CF28-4499-9235-FC610B9AEDAE}">
      <dsp:nvSpPr>
        <dsp:cNvPr id="0" name=""/>
        <dsp:cNvSpPr/>
      </dsp:nvSpPr>
      <dsp:spPr>
        <a:xfrm>
          <a:off x="0" y="1211744"/>
          <a:ext cx="8229600" cy="95471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Nella NF entrano in gioco tantissime variabili</a:t>
          </a:r>
          <a:endParaRPr lang="it-IT" sz="2400" kern="1200" dirty="0"/>
        </a:p>
      </dsp:txBody>
      <dsp:txXfrm>
        <a:off x="0" y="1211744"/>
        <a:ext cx="8229600" cy="954719"/>
      </dsp:txXfrm>
    </dsp:sp>
    <dsp:sp modelId="{71611C96-2989-4E9D-B333-D44BC2CD33D5}">
      <dsp:nvSpPr>
        <dsp:cNvPr id="0" name=""/>
        <dsp:cNvSpPr/>
      </dsp:nvSpPr>
      <dsp:spPr>
        <a:xfrm>
          <a:off x="0" y="2166464"/>
          <a:ext cx="8229600" cy="1316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1900" kern="1200" dirty="0" smtClean="0"/>
            <a:t>Sistemi distribuiti</a:t>
          </a:r>
          <a:endParaRPr lang="it-IT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1900" kern="1200" dirty="0" smtClean="0"/>
            <a:t>Raccolta di ipertesti dinamici (pagine </a:t>
          </a:r>
          <a:r>
            <a:rPr lang="it-IT" sz="1900" kern="1200" dirty="0" err="1" smtClean="0"/>
            <a:t>php</a:t>
          </a:r>
          <a:r>
            <a:rPr lang="it-IT" sz="1900" kern="1200" dirty="0" smtClean="0"/>
            <a:t>)</a:t>
          </a:r>
          <a:endParaRPr lang="it-IT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1900" kern="1200" dirty="0" smtClean="0"/>
            <a:t>Spesso le macchine non possono essere spente</a:t>
          </a:r>
          <a:endParaRPr lang="it-IT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1900" kern="1200" dirty="0" smtClean="0"/>
            <a:t>Ci sono troppi dati da memorizzare e diviene impossibile in termini di costi</a:t>
          </a:r>
          <a:endParaRPr lang="it-IT" sz="1900" kern="1200" dirty="0"/>
        </a:p>
      </dsp:txBody>
      <dsp:txXfrm>
        <a:off x="0" y="2166464"/>
        <a:ext cx="8229600" cy="1316520"/>
      </dsp:txXfrm>
    </dsp:sp>
    <dsp:sp modelId="{61BDCE30-5260-476C-89E1-93A73902B33C}">
      <dsp:nvSpPr>
        <dsp:cNvPr id="0" name=""/>
        <dsp:cNvSpPr/>
      </dsp:nvSpPr>
      <dsp:spPr>
        <a:xfrm>
          <a:off x="0" y="3482984"/>
          <a:ext cx="8229600" cy="95471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Bisogna certificare il processo di ottenimento assieme allo stato della rete in quel momento</a:t>
          </a:r>
          <a:endParaRPr lang="it-IT" sz="2400" kern="1200" dirty="0"/>
        </a:p>
      </dsp:txBody>
      <dsp:txXfrm>
        <a:off x="0" y="3482984"/>
        <a:ext cx="8229600" cy="954719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4E96660-22AD-44F6-9EA1-55E61114B7B0}">
      <dsp:nvSpPr>
        <dsp:cNvPr id="0" name=""/>
        <dsp:cNvSpPr/>
      </dsp:nvSpPr>
      <dsp:spPr>
        <a:xfrm>
          <a:off x="0" y="56240"/>
          <a:ext cx="8229600" cy="145445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Proposta ovvia: prendere un nodo della rete, fare il </a:t>
          </a:r>
          <a:r>
            <a:rPr lang="it-IT" sz="2600" kern="1200" dirty="0" err="1" smtClean="0"/>
            <a:t>shutdown</a:t>
          </a:r>
          <a:r>
            <a:rPr lang="it-IT" sz="2600" kern="1200" dirty="0" smtClean="0"/>
            <a:t> della macchina e fare un’analisi con la CF.</a:t>
          </a:r>
          <a:endParaRPr lang="it-IT" sz="2600" kern="1200" dirty="0"/>
        </a:p>
      </dsp:txBody>
      <dsp:txXfrm>
        <a:off x="0" y="56240"/>
        <a:ext cx="8229600" cy="1454456"/>
      </dsp:txXfrm>
    </dsp:sp>
    <dsp:sp modelId="{D85A091C-382E-4620-9F0D-7D49976266AA}">
      <dsp:nvSpPr>
        <dsp:cNvPr id="0" name=""/>
        <dsp:cNvSpPr/>
      </dsp:nvSpPr>
      <dsp:spPr>
        <a:xfrm>
          <a:off x="0" y="1585576"/>
          <a:ext cx="8229600" cy="145445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Problema: si potrebbe compromettere definitivamente dati che transitano su quella rete arrivando all’assurdo di preservare il singolo nodo e alterando la rete</a:t>
          </a:r>
          <a:endParaRPr lang="it-IT" sz="2600" kern="1200" dirty="0"/>
        </a:p>
      </dsp:txBody>
      <dsp:txXfrm>
        <a:off x="0" y="1585576"/>
        <a:ext cx="8229600" cy="1454456"/>
      </dsp:txXfrm>
    </dsp:sp>
    <dsp:sp modelId="{F1191792-5CB8-466D-9043-2A0068B672C3}">
      <dsp:nvSpPr>
        <dsp:cNvPr id="0" name=""/>
        <dsp:cNvSpPr/>
      </dsp:nvSpPr>
      <dsp:spPr>
        <a:xfrm>
          <a:off x="0" y="3114912"/>
          <a:ext cx="8229600" cy="145445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Soluzione: fare una copia a “</a:t>
          </a:r>
          <a:r>
            <a:rPr lang="it-IT" sz="2600" kern="1200" dirty="0" err="1" smtClean="0"/>
            <a:t>runtime</a:t>
          </a:r>
          <a:r>
            <a:rPr lang="it-IT" sz="2600" kern="1200" dirty="0" smtClean="0"/>
            <a:t>” della rete</a:t>
          </a:r>
          <a:endParaRPr lang="it-IT" sz="2600" kern="1200" dirty="0"/>
        </a:p>
      </dsp:txBody>
      <dsp:txXfrm>
        <a:off x="0" y="3114912"/>
        <a:ext cx="8229600" cy="1454456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DE68F46-F4BB-4C4B-8107-39280D18553A}">
      <dsp:nvSpPr>
        <dsp:cNvPr id="0" name=""/>
        <dsp:cNvSpPr/>
      </dsp:nvSpPr>
      <dsp:spPr>
        <a:xfrm>
          <a:off x="0" y="103541"/>
          <a:ext cx="8229600" cy="115202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900" kern="1200" dirty="0" smtClean="0"/>
            <a:t>Copia durante l’attività del nodo e della rete</a:t>
          </a:r>
          <a:endParaRPr lang="it-IT" sz="2900" kern="1200" dirty="0"/>
        </a:p>
      </dsp:txBody>
      <dsp:txXfrm>
        <a:off x="0" y="103541"/>
        <a:ext cx="8229600" cy="1152029"/>
      </dsp:txXfrm>
    </dsp:sp>
    <dsp:sp modelId="{2E84BF7A-4CCE-4920-8EBB-9CC01E669756}">
      <dsp:nvSpPr>
        <dsp:cNvPr id="0" name=""/>
        <dsp:cNvSpPr/>
      </dsp:nvSpPr>
      <dsp:spPr>
        <a:xfrm>
          <a:off x="0" y="1339090"/>
          <a:ext cx="8229600" cy="115202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900" kern="1200" dirty="0" smtClean="0"/>
            <a:t>Sono pochi gli strumenti disponibili (generalmente sono estensioni dei normali live </a:t>
          </a:r>
          <a:r>
            <a:rPr lang="it-IT" sz="2900" kern="1200" dirty="0" err="1" smtClean="0"/>
            <a:t>tool</a:t>
          </a:r>
          <a:r>
            <a:rPr lang="it-IT" sz="2900" kern="1200" dirty="0" smtClean="0"/>
            <a:t> della CF)</a:t>
          </a:r>
          <a:endParaRPr lang="it-IT" sz="2900" kern="1200" dirty="0"/>
        </a:p>
      </dsp:txBody>
      <dsp:txXfrm>
        <a:off x="0" y="1339090"/>
        <a:ext cx="8229600" cy="1152029"/>
      </dsp:txXfrm>
    </dsp:sp>
    <dsp:sp modelId="{81321665-43A5-42F9-85B4-E4609A34FA33}">
      <dsp:nvSpPr>
        <dsp:cNvPr id="0" name=""/>
        <dsp:cNvSpPr/>
      </dsp:nvSpPr>
      <dsp:spPr>
        <a:xfrm>
          <a:off x="0" y="2574640"/>
          <a:ext cx="8229600" cy="115202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900" kern="1200" dirty="0" smtClean="0"/>
            <a:t>La copia a </a:t>
          </a:r>
          <a:r>
            <a:rPr lang="it-IT" sz="2900" kern="1200" dirty="0" err="1" smtClean="0"/>
            <a:t>runtime</a:t>
          </a:r>
          <a:r>
            <a:rPr lang="it-IT" sz="2900" kern="1200" dirty="0" smtClean="0"/>
            <a:t> di dati su una memoria di massa operativa è un’operazione sicuramente irripetibile</a:t>
          </a:r>
          <a:endParaRPr lang="it-IT" sz="2900" kern="1200" dirty="0"/>
        </a:p>
      </dsp:txBody>
      <dsp:txXfrm>
        <a:off x="0" y="2574640"/>
        <a:ext cx="8229600" cy="1152029"/>
      </dsp:txXfrm>
    </dsp:sp>
    <dsp:sp modelId="{BA8F5ABE-43D4-4114-AC56-F4DCADA19C97}">
      <dsp:nvSpPr>
        <dsp:cNvPr id="0" name=""/>
        <dsp:cNvSpPr/>
      </dsp:nvSpPr>
      <dsp:spPr>
        <a:xfrm>
          <a:off x="0" y="3726670"/>
          <a:ext cx="8229600" cy="795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6830" rIns="206248" bIns="3683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2300" kern="1200" dirty="0" smtClean="0"/>
            <a:t>Difficoltà nel documentare e certificare</a:t>
          </a:r>
          <a:endParaRPr lang="it-IT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2300" kern="1200" dirty="0" smtClean="0"/>
            <a:t>Difficoltà in dibattimento della presentazione dei risultati</a:t>
          </a:r>
          <a:endParaRPr lang="it-IT" sz="2300" kern="1200" dirty="0"/>
        </a:p>
      </dsp:txBody>
      <dsp:txXfrm>
        <a:off x="0" y="3726670"/>
        <a:ext cx="8229600" cy="795397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B6CB748-6D0C-48F0-BF4E-3C5F20BDFBCE}">
      <dsp:nvSpPr>
        <dsp:cNvPr id="0" name=""/>
        <dsp:cNvSpPr/>
      </dsp:nvSpPr>
      <dsp:spPr>
        <a:xfrm>
          <a:off x="0" y="37215"/>
          <a:ext cx="8229600" cy="20697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900" kern="1200" dirty="0" smtClean="0"/>
            <a:t>Molto difficile e complesso chiedersi QUALI dati recuperare. Entra in gioco un grado di aleatorietà notevole che rendono i dati più indizi che elementi probatori</a:t>
          </a:r>
        </a:p>
      </dsp:txBody>
      <dsp:txXfrm>
        <a:off x="0" y="37215"/>
        <a:ext cx="8229600" cy="2069730"/>
      </dsp:txXfrm>
    </dsp:sp>
    <dsp:sp modelId="{AFEA2B57-CDA7-4D2D-AB58-3E29A4795C3D}">
      <dsp:nvSpPr>
        <dsp:cNvPr id="0" name=""/>
        <dsp:cNvSpPr/>
      </dsp:nvSpPr>
      <dsp:spPr>
        <a:xfrm>
          <a:off x="0" y="2190465"/>
          <a:ext cx="8229600" cy="80713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900" kern="1200" dirty="0" smtClean="0"/>
            <a:t>Ad esempio si può:</a:t>
          </a:r>
        </a:p>
      </dsp:txBody>
      <dsp:txXfrm>
        <a:off x="0" y="2190465"/>
        <a:ext cx="8229600" cy="807132"/>
      </dsp:txXfrm>
    </dsp:sp>
    <dsp:sp modelId="{F472EBB6-3633-4331-BB89-7A7717D0DCC3}">
      <dsp:nvSpPr>
        <dsp:cNvPr id="0" name=""/>
        <dsp:cNvSpPr/>
      </dsp:nvSpPr>
      <dsp:spPr>
        <a:xfrm>
          <a:off x="0" y="2997598"/>
          <a:ext cx="8229600" cy="15907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6830" rIns="206248" bIns="3683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2300" kern="1200" dirty="0" smtClean="0"/>
            <a:t>Recuperare le entry nei file di log</a:t>
          </a:r>
          <a:endParaRPr lang="it-IT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2300" kern="1200" dirty="0" smtClean="0"/>
            <a:t>Ricostruire gli eventi e i dati a partire dal traffico di rete</a:t>
          </a:r>
          <a:endParaRPr lang="it-IT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2300" kern="1200" dirty="0" smtClean="0"/>
            <a:t>Recuperare le password per accedere alle sessioni di lavoro</a:t>
          </a:r>
          <a:endParaRPr lang="it-IT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2300" kern="1200" dirty="0" smtClean="0"/>
            <a:t>E altro </a:t>
          </a:r>
          <a:r>
            <a:rPr lang="it-IT" sz="2300" kern="1200" dirty="0" err="1" smtClean="0"/>
            <a:t>ancora…</a:t>
          </a:r>
          <a:endParaRPr lang="it-IT" sz="2300" kern="1200" dirty="0"/>
        </a:p>
      </dsp:txBody>
      <dsp:txXfrm>
        <a:off x="0" y="2997598"/>
        <a:ext cx="8229600" cy="15907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99A761-581F-4CF5-BAC2-FA4B67567912}" type="datetimeFigureOut">
              <a:rPr lang="it-IT" smtClean="0"/>
              <a:pPr/>
              <a:t>31/05/2010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7E9DA1-875B-491F-96E9-ED0A8131CB5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7E9DA1-875B-491F-96E9-ED0A8131CB54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7E9DA1-875B-491F-96E9-ED0A8131CB54}" type="slidenum">
              <a:rPr lang="it-IT" smtClean="0"/>
              <a:pPr/>
              <a:t>24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7E9DA1-875B-491F-96E9-ED0A8131CB54}" type="slidenum">
              <a:rPr lang="it-IT" smtClean="0"/>
              <a:pPr/>
              <a:t>15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sz="11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7E9DA1-875B-491F-96E9-ED0A8131CB54}" type="slidenum">
              <a:rPr lang="it-IT" smtClean="0"/>
              <a:pPr/>
              <a:t>16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7E9DA1-875B-491F-96E9-ED0A8131CB54}" type="slidenum">
              <a:rPr lang="it-IT" smtClean="0"/>
              <a:pPr/>
              <a:t>17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7E9DA1-875B-491F-96E9-ED0A8131CB54}" type="slidenum">
              <a:rPr lang="it-IT" smtClean="0"/>
              <a:pPr/>
              <a:t>19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7E9DA1-875B-491F-96E9-ED0A8131CB54}" type="slidenum">
              <a:rPr lang="it-IT" smtClean="0"/>
              <a:pPr/>
              <a:t>20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7E9DA1-875B-491F-96E9-ED0A8131CB54}" type="slidenum">
              <a:rPr lang="it-IT" smtClean="0"/>
              <a:pPr/>
              <a:t>21</a:t>
            </a:fld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7E9DA1-875B-491F-96E9-ED0A8131CB54}" type="slidenum">
              <a:rPr lang="it-IT" smtClean="0"/>
              <a:pPr/>
              <a:t>22</a:t>
            </a:fld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7E9DA1-875B-491F-96E9-ED0A8131CB54}" type="slidenum">
              <a:rPr lang="it-IT" smtClean="0"/>
              <a:pPr/>
              <a:t>23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E2A8A-30A1-450F-931F-65541F252ECC}" type="datetimeFigureOut">
              <a:rPr lang="it-IT" smtClean="0"/>
              <a:pPr/>
              <a:t>31/05/2010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53F6-8AA7-4AD6-BB62-3FE945D25C9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E2A8A-30A1-450F-931F-65541F252ECC}" type="datetimeFigureOut">
              <a:rPr lang="it-IT" smtClean="0"/>
              <a:pPr/>
              <a:t>31/05/2010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53F6-8AA7-4AD6-BB62-3FE945D25C9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E2A8A-30A1-450F-931F-65541F252ECC}" type="datetimeFigureOut">
              <a:rPr lang="it-IT" smtClean="0"/>
              <a:pPr/>
              <a:t>31/05/2010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53F6-8AA7-4AD6-BB62-3FE945D25C9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E2A8A-30A1-450F-931F-65541F252ECC}" type="datetimeFigureOut">
              <a:rPr lang="it-IT" smtClean="0"/>
              <a:pPr/>
              <a:t>31/05/2010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53F6-8AA7-4AD6-BB62-3FE945D25C9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E2A8A-30A1-450F-931F-65541F252ECC}" type="datetimeFigureOut">
              <a:rPr lang="it-IT" smtClean="0"/>
              <a:pPr/>
              <a:t>31/05/2010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53F6-8AA7-4AD6-BB62-3FE945D25C9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E2A8A-30A1-450F-931F-65541F252ECC}" type="datetimeFigureOut">
              <a:rPr lang="it-IT" smtClean="0"/>
              <a:pPr/>
              <a:t>31/05/2010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53F6-8AA7-4AD6-BB62-3FE945D25C9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E2A8A-30A1-450F-931F-65541F252ECC}" type="datetimeFigureOut">
              <a:rPr lang="it-IT" smtClean="0"/>
              <a:pPr/>
              <a:t>31/05/2010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53F6-8AA7-4AD6-BB62-3FE945D25C9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E2A8A-30A1-450F-931F-65541F252ECC}" type="datetimeFigureOut">
              <a:rPr lang="it-IT" smtClean="0"/>
              <a:pPr/>
              <a:t>31/05/2010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53F6-8AA7-4AD6-BB62-3FE945D25C9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E2A8A-30A1-450F-931F-65541F252ECC}" type="datetimeFigureOut">
              <a:rPr lang="it-IT" smtClean="0"/>
              <a:pPr/>
              <a:t>31/05/2010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53F6-8AA7-4AD6-BB62-3FE945D25C9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E2A8A-30A1-450F-931F-65541F252ECC}" type="datetimeFigureOut">
              <a:rPr lang="it-IT" smtClean="0"/>
              <a:pPr/>
              <a:t>31/05/2010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53F6-8AA7-4AD6-BB62-3FE945D25C9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2" name="Rettangolo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64E2A8A-30A1-450F-931F-65541F252ECC}" type="datetimeFigureOut">
              <a:rPr lang="it-IT" smtClean="0"/>
              <a:pPr/>
              <a:t>31/05/2010</a:t>
            </a:fld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A7453F6-8AA7-4AD6-BB62-3FE945D25C9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8000"/>
                <a:satMod val="300000"/>
              </a:schemeClr>
            </a:gs>
            <a:gs pos="12000">
              <a:schemeClr val="bg1">
                <a:tint val="48000"/>
                <a:satMod val="300000"/>
              </a:schemeClr>
            </a:gs>
            <a:gs pos="20000">
              <a:schemeClr val="bg1">
                <a:tint val="49000"/>
                <a:satMod val="300000"/>
              </a:schemeClr>
            </a:gs>
            <a:gs pos="100000">
              <a:schemeClr val="bg1">
                <a:shade val="30000"/>
              </a:schemeClr>
            </a:gs>
          </a:gsLst>
          <a:path path="circle">
            <a:fillToRect l="10000" t="-25000" r="10000" b="125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ttangolo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64E2A8A-30A1-450F-931F-65541F252ECC}" type="datetimeFigureOut">
              <a:rPr lang="it-IT" smtClean="0"/>
              <a:pPr/>
              <a:t>31/05/2010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A7453F6-8AA7-4AD6-BB62-3FE945D25C96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Network </a:t>
            </a:r>
            <a:r>
              <a:rPr lang="it-IT" dirty="0" err="1" smtClean="0"/>
              <a:t>Forensics</a:t>
            </a:r>
            <a:r>
              <a:rPr lang="it-IT" dirty="0" smtClean="0"/>
              <a:t> e Anonimato in Rete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Seminario di</a:t>
            </a:r>
          </a:p>
          <a:p>
            <a:r>
              <a:rPr lang="it-IT" dirty="0" smtClean="0"/>
              <a:t>Fabio </a:t>
            </a:r>
            <a:r>
              <a:rPr lang="it-IT" dirty="0" err="1" smtClean="0"/>
              <a:t>Mignogna</a:t>
            </a:r>
            <a:endParaRPr lang="it-IT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Recupero dei dati: quali?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775191"/>
          <a:ext cx="8229600" cy="4625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</p:nvPr>
        </p:nvGraphicFramePr>
        <p:xfrm>
          <a:off x="457200" y="1775191"/>
          <a:ext cx="8229600" cy="4625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Anonimato in rete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775191"/>
          <a:ext cx="8229600" cy="4625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Problematiche dell’anonimato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775191"/>
          <a:ext cx="8229600" cy="4625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The </a:t>
            </a:r>
            <a:r>
              <a:rPr lang="it-IT" dirty="0" err="1" smtClean="0"/>
              <a:t>Onion</a:t>
            </a:r>
            <a:r>
              <a:rPr lang="it-IT" dirty="0" smtClean="0"/>
              <a:t> Router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775191"/>
          <a:ext cx="8229600" cy="4625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Funzionamento di </a:t>
            </a:r>
            <a:r>
              <a:rPr lang="it-IT" dirty="0" err="1" smtClean="0"/>
              <a:t>Tor</a:t>
            </a:r>
            <a:r>
              <a:rPr lang="it-IT" dirty="0" smtClean="0"/>
              <a:t> (1/3)</a:t>
            </a:r>
            <a:endParaRPr lang="it-IT" dirty="0"/>
          </a:p>
        </p:txBody>
      </p:sp>
      <p:pic>
        <p:nvPicPr>
          <p:cNvPr id="4" name="Segnaposto contenuto 3" descr="htw1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714348" y="1621940"/>
            <a:ext cx="7929618" cy="50687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Funzionamento di </a:t>
            </a:r>
            <a:r>
              <a:rPr lang="it-IT" dirty="0" err="1" smtClean="0"/>
              <a:t>Tor</a:t>
            </a:r>
            <a:r>
              <a:rPr lang="it-IT" dirty="0" smtClean="0"/>
              <a:t> (2/3)</a:t>
            </a:r>
            <a:endParaRPr lang="it-IT" dirty="0"/>
          </a:p>
        </p:txBody>
      </p:sp>
      <p:pic>
        <p:nvPicPr>
          <p:cNvPr id="4" name="Segnaposto contenuto 3" descr="htw1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714348" y="1621940"/>
            <a:ext cx="7929618" cy="50687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1">
                <a:lumMod val="50000"/>
              </a:schemeClr>
            </a:gs>
            <a:gs pos="12000">
              <a:schemeClr val="bg1">
                <a:tint val="48000"/>
                <a:satMod val="300000"/>
              </a:schemeClr>
            </a:gs>
            <a:gs pos="20000">
              <a:schemeClr val="bg1">
                <a:tint val="49000"/>
                <a:satMod val="300000"/>
              </a:schemeClr>
            </a:gs>
            <a:gs pos="100000">
              <a:schemeClr val="bg1">
                <a:shade val="30000"/>
              </a:schemeClr>
            </a:gs>
          </a:gsLst>
          <a:path path="circle">
            <a:fillToRect l="10000" t="-25000" r="10000" b="125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Funzionamento di </a:t>
            </a:r>
            <a:r>
              <a:rPr lang="it-IT" dirty="0" err="1" smtClean="0"/>
              <a:t>Tor</a:t>
            </a:r>
            <a:r>
              <a:rPr lang="it-IT" dirty="0" smtClean="0"/>
              <a:t> (3/</a:t>
            </a:r>
            <a:r>
              <a:rPr lang="it-IT" dirty="0" err="1" smtClean="0"/>
              <a:t>3</a:t>
            </a:r>
            <a:r>
              <a:rPr lang="it-IT" dirty="0" smtClean="0"/>
              <a:t>)</a:t>
            </a:r>
            <a:endParaRPr lang="it-IT" dirty="0"/>
          </a:p>
        </p:txBody>
      </p:sp>
      <p:pic>
        <p:nvPicPr>
          <p:cNvPr id="4" name="Segnaposto contenuto 3" descr="htw1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714349" y="1621940"/>
            <a:ext cx="7929616" cy="50687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Hidden</a:t>
            </a:r>
            <a:r>
              <a:rPr lang="it-IT" dirty="0" smtClean="0"/>
              <a:t> </a:t>
            </a:r>
            <a:r>
              <a:rPr lang="it-IT" dirty="0" err="1" smtClean="0"/>
              <a:t>Services</a:t>
            </a:r>
            <a:r>
              <a:rPr lang="it-IT" dirty="0" smtClean="0"/>
              <a:t>: cosa sono?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775191"/>
          <a:ext cx="8229600" cy="4625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Hidden</a:t>
            </a:r>
            <a:r>
              <a:rPr lang="it-IT" dirty="0" smtClean="0"/>
              <a:t> </a:t>
            </a:r>
            <a:r>
              <a:rPr lang="it-IT" dirty="0" err="1" smtClean="0"/>
              <a:t>Services</a:t>
            </a:r>
            <a:r>
              <a:rPr lang="it-IT" dirty="0" smtClean="0"/>
              <a:t> (1/6)</a:t>
            </a:r>
            <a:endParaRPr lang="it-IT" dirty="0"/>
          </a:p>
        </p:txBody>
      </p:sp>
      <p:pic>
        <p:nvPicPr>
          <p:cNvPr id="4" name="Segnaposto contenuto 3" descr="htw1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992208" y="1621940"/>
            <a:ext cx="7373897" cy="50687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Definizione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775191"/>
          <a:ext cx="8229600" cy="4625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9C34C0B-ED64-4C27-A48B-98437E9D3C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39C34C0B-ED64-4C27-A48B-98437E9D3C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lvlOne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Hidden</a:t>
            </a:r>
            <a:r>
              <a:rPr lang="it-IT" dirty="0" smtClean="0"/>
              <a:t> </a:t>
            </a:r>
            <a:r>
              <a:rPr lang="it-IT" dirty="0" err="1" smtClean="0"/>
              <a:t>Services</a:t>
            </a:r>
            <a:r>
              <a:rPr lang="it-IT" dirty="0" smtClean="0"/>
              <a:t> (2/6)</a:t>
            </a:r>
            <a:endParaRPr lang="it-IT" dirty="0"/>
          </a:p>
        </p:txBody>
      </p:sp>
      <p:pic>
        <p:nvPicPr>
          <p:cNvPr id="4" name="Segnaposto contenuto 3" descr="htw1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992208" y="1621940"/>
            <a:ext cx="7373897" cy="50687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Hidden</a:t>
            </a:r>
            <a:r>
              <a:rPr lang="it-IT" dirty="0" smtClean="0"/>
              <a:t> </a:t>
            </a:r>
            <a:r>
              <a:rPr lang="it-IT" dirty="0" err="1" smtClean="0"/>
              <a:t>Services</a:t>
            </a:r>
            <a:r>
              <a:rPr lang="it-IT" dirty="0" smtClean="0"/>
              <a:t> (3/6)</a:t>
            </a:r>
            <a:endParaRPr lang="it-IT" dirty="0"/>
          </a:p>
        </p:txBody>
      </p:sp>
      <p:pic>
        <p:nvPicPr>
          <p:cNvPr id="4" name="Segnaposto contenuto 3" descr="htw1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992208" y="1621940"/>
            <a:ext cx="7373897" cy="50687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Hidden</a:t>
            </a:r>
            <a:r>
              <a:rPr lang="it-IT" dirty="0" smtClean="0"/>
              <a:t> </a:t>
            </a:r>
            <a:r>
              <a:rPr lang="it-IT" dirty="0" err="1" smtClean="0"/>
              <a:t>Services</a:t>
            </a:r>
            <a:r>
              <a:rPr lang="it-IT" dirty="0" smtClean="0"/>
              <a:t> (4/6)</a:t>
            </a:r>
            <a:endParaRPr lang="it-IT" dirty="0"/>
          </a:p>
        </p:txBody>
      </p:sp>
      <p:pic>
        <p:nvPicPr>
          <p:cNvPr id="4" name="Segnaposto contenuto 3" descr="htw1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992208" y="1621940"/>
            <a:ext cx="7373897" cy="50687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Hidden</a:t>
            </a:r>
            <a:r>
              <a:rPr lang="it-IT" dirty="0" smtClean="0"/>
              <a:t> </a:t>
            </a:r>
            <a:r>
              <a:rPr lang="it-IT" dirty="0" err="1" smtClean="0"/>
              <a:t>Services</a:t>
            </a:r>
            <a:r>
              <a:rPr lang="it-IT" dirty="0" smtClean="0"/>
              <a:t> (5/6)</a:t>
            </a:r>
            <a:endParaRPr lang="it-IT" dirty="0"/>
          </a:p>
        </p:txBody>
      </p:sp>
      <p:pic>
        <p:nvPicPr>
          <p:cNvPr id="4" name="Segnaposto contenuto 3" descr="htw1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992208" y="1621940"/>
            <a:ext cx="7373896" cy="50687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Hidden</a:t>
            </a:r>
            <a:r>
              <a:rPr lang="it-IT" dirty="0" smtClean="0"/>
              <a:t> </a:t>
            </a:r>
            <a:r>
              <a:rPr lang="it-IT" dirty="0" err="1" smtClean="0"/>
              <a:t>Services</a:t>
            </a:r>
            <a:r>
              <a:rPr lang="it-IT" dirty="0" smtClean="0"/>
              <a:t> (6/</a:t>
            </a:r>
            <a:r>
              <a:rPr lang="it-IT" dirty="0" err="1" smtClean="0"/>
              <a:t>6</a:t>
            </a:r>
            <a:r>
              <a:rPr lang="it-IT" dirty="0" smtClean="0"/>
              <a:t>)</a:t>
            </a:r>
            <a:endParaRPr lang="it-IT" dirty="0"/>
          </a:p>
        </p:txBody>
      </p:sp>
      <p:pic>
        <p:nvPicPr>
          <p:cNvPr id="4" name="Segnaposto contenuto 3" descr="htw1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992208" y="1621940"/>
            <a:ext cx="7373896" cy="50687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Attacchi possibili a </a:t>
            </a:r>
            <a:r>
              <a:rPr lang="it-IT" dirty="0" err="1" smtClean="0"/>
              <a:t>Tor</a:t>
            </a:r>
            <a:r>
              <a:rPr lang="it-IT" dirty="0" smtClean="0"/>
              <a:t> (1/2)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775191"/>
          <a:ext cx="8229600" cy="4625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Attacchi possibili a </a:t>
            </a:r>
            <a:r>
              <a:rPr lang="it-IT" dirty="0" err="1" smtClean="0"/>
              <a:t>Tor</a:t>
            </a:r>
            <a:r>
              <a:rPr lang="it-IT" dirty="0" smtClean="0"/>
              <a:t> (2/</a:t>
            </a:r>
            <a:r>
              <a:rPr lang="it-IT" dirty="0" err="1" smtClean="0"/>
              <a:t>2</a:t>
            </a:r>
            <a:r>
              <a:rPr lang="it-IT" dirty="0" smtClean="0"/>
              <a:t>)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775191"/>
          <a:ext cx="8229600" cy="4625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Network Security vs Network </a:t>
            </a:r>
            <a:r>
              <a:rPr lang="it-IT" dirty="0" err="1" smtClean="0"/>
              <a:t>Forensics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775191"/>
          <a:ext cx="8229600" cy="4625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NFAT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775191"/>
          <a:ext cx="8229600" cy="4625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NFAT: alcuni </a:t>
            </a:r>
            <a:r>
              <a:rPr lang="it-IT" dirty="0" err="1" smtClean="0"/>
              <a:t>tool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775191"/>
          <a:ext cx="8229600" cy="4625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Identificazione </a:t>
            </a:r>
            <a:r>
              <a:rPr lang="it-IT" dirty="0" smtClean="0"/>
              <a:t>i dati utili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775191"/>
          <a:ext cx="8229600" cy="4625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Genuinità dei dati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775191"/>
          <a:ext cx="8229600" cy="4625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 cosa fare la copia?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775191"/>
          <a:ext cx="8229600" cy="4625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Copia a </a:t>
            </a:r>
            <a:r>
              <a:rPr lang="it-IT" dirty="0" err="1" smtClean="0"/>
              <a:t>runtime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775191"/>
          <a:ext cx="8229600" cy="4625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o">
  <a:themeElements>
    <a:clrScheme name="Mo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981</TotalTime>
  <Words>954</Words>
  <Application>Microsoft Office PowerPoint</Application>
  <PresentationFormat>Presentazione su schermo (4:3)</PresentationFormat>
  <Paragraphs>94</Paragraphs>
  <Slides>26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27" baseType="lpstr">
      <vt:lpstr>Modulo</vt:lpstr>
      <vt:lpstr>Network Forensics e Anonimato in Rete</vt:lpstr>
      <vt:lpstr>Definizione</vt:lpstr>
      <vt:lpstr>Network Security vs Network Forensics</vt:lpstr>
      <vt:lpstr>NFAT</vt:lpstr>
      <vt:lpstr>NFAT: alcuni tool</vt:lpstr>
      <vt:lpstr>Identificazione i dati utili</vt:lpstr>
      <vt:lpstr>Genuinità dei dati</vt:lpstr>
      <vt:lpstr>Di cosa fare la copia?</vt:lpstr>
      <vt:lpstr>Copia a runtime</vt:lpstr>
      <vt:lpstr>Recupero dei dati: quali?</vt:lpstr>
      <vt:lpstr>Diapositiva 11</vt:lpstr>
      <vt:lpstr>Anonimato in rete</vt:lpstr>
      <vt:lpstr>Problematiche dell’anonimato</vt:lpstr>
      <vt:lpstr>The Onion Router</vt:lpstr>
      <vt:lpstr>Funzionamento di Tor (1/3)</vt:lpstr>
      <vt:lpstr>Funzionamento di Tor (2/3)</vt:lpstr>
      <vt:lpstr>Funzionamento di Tor (3/3)</vt:lpstr>
      <vt:lpstr>Hidden Services: cosa sono?</vt:lpstr>
      <vt:lpstr>Hidden Services (1/6)</vt:lpstr>
      <vt:lpstr>Hidden Services (2/6)</vt:lpstr>
      <vt:lpstr>Hidden Services (3/6)</vt:lpstr>
      <vt:lpstr>Hidden Services (4/6)</vt:lpstr>
      <vt:lpstr>Hidden Services (5/6)</vt:lpstr>
      <vt:lpstr>Hidden Services (6/6)</vt:lpstr>
      <vt:lpstr>Attacchi possibili a Tor (1/2)</vt:lpstr>
      <vt:lpstr>Attacchi possibili a Tor (2/2)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Forensics</dc:title>
  <dc:creator>Fabio Mignogna</dc:creator>
  <cp:lastModifiedBy>Fabio Mignogna</cp:lastModifiedBy>
  <cp:revision>112</cp:revision>
  <dcterms:created xsi:type="dcterms:W3CDTF">2010-05-24T15:27:13Z</dcterms:created>
  <dcterms:modified xsi:type="dcterms:W3CDTF">2010-05-31T18:59:53Z</dcterms:modified>
</cp:coreProperties>
</file>